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slideMasters/_rels/slideMaster11.xml.rels" ContentType="application/vnd.openxmlformats-package.relationships+xml"/>
  <Override PartName="/ppt/slideMasters/_rels/slideMaster10.xml.rels" ContentType="application/vnd.openxmlformats-package.relationships+xml"/>
  <Override PartName="/ppt/slideMasters/_rels/slideMaster12.xml.rels" ContentType="application/vnd.openxmlformats-package.relationships+xml"/>
  <Override PartName="/ppt/slideMasters/_rels/slideMaster1.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2.xml.rels" ContentType="application/vnd.openxmlformats-package.relationships+xml"/>
  <Override PartName="/ppt/slideMasters/_rels/slideMaster9.xml.rels" ContentType="application/vnd.openxmlformats-package.relationships+xml"/>
  <Override PartName="/ppt/slideMasters/_rels/slideMaster5.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6.xml" ContentType="application/vnd.openxmlformats-officedocument.presentationml.slideMaster+xml"/>
  <Override PartName="/ppt/slideMasters/slideMaster1.xml" ContentType="application/vnd.openxmlformats-officedocument.presentationml.slideMaster+xml"/>
  <Override PartName="/ppt/slideMasters/slideMaster12.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4.xml" ContentType="application/vnd.openxmlformats-officedocument.theme+xml"/>
  <Override PartName="/ppt/theme/theme12.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theme/theme2.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slideLayouts/_rels/slideLayout76.xml.rels" ContentType="application/vnd.openxmlformats-package.relationships+xml"/>
  <Override PartName="/ppt/slideLayouts/_rels/slideLayout123.xml.rels" ContentType="application/vnd.openxmlformats-package.relationships+xml"/>
  <Override PartName="/ppt/slideLayouts/_rels/slideLayout5.xml.rels" ContentType="application/vnd.openxmlformats-package.relationships+xml"/>
  <Override PartName="/ppt/slideLayouts/_rels/slideLayout54.xml.rels" ContentType="application/vnd.openxmlformats-package.relationships+xml"/>
  <Override PartName="/ppt/slideLayouts/_rels/slideLayout129.xml.rels" ContentType="application/vnd.openxmlformats-package.relationships+xml"/>
  <Override PartName="/ppt/slideLayouts/_rels/slideLayout82.xml.rels" ContentType="application/vnd.openxmlformats-package.relationships+xml"/>
  <Override PartName="/ppt/slideLayouts/_rels/slideLayout71.xml.rels" ContentType="application/vnd.openxmlformats-package.relationships+xml"/>
  <Override PartName="/ppt/slideLayouts/_rels/slideLayout53.xml.rels" ContentType="application/vnd.openxmlformats-package.relationships+xml"/>
  <Override PartName="/ppt/slideLayouts/_rels/slideLayout128.xml.rels" ContentType="application/vnd.openxmlformats-package.relationships+xml"/>
  <Override PartName="/ppt/slideLayouts/_rels/slideLayout88.xml.rels" ContentType="application/vnd.openxmlformats-package.relationships+xml"/>
  <Override PartName="/ppt/slideLayouts/_rels/slideLayout81.xml.rels" ContentType="application/vnd.openxmlformats-package.relationships+xml"/>
  <Override PartName="/ppt/slideLayouts/_rels/slideLayout143.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20.xml.rels" ContentType="application/vnd.openxmlformats-package.relationships+xml"/>
  <Override PartName="/ppt/slideLayouts/_rels/slideLayout86.xml.rels" ContentType="application/vnd.openxmlformats-package.relationships+xml"/>
  <Override PartName="/ppt/slideLayouts/_rels/slideLayout133.xml.rels" ContentType="application/vnd.openxmlformats-package.relationships+xml"/>
  <Override PartName="/ppt/slideLayouts/_rels/slideLayout78.xml.rels" ContentType="application/vnd.openxmlformats-package.relationships+xml"/>
  <Override PartName="/ppt/slideLayouts/_rels/slideLayout73.xml.rels" ContentType="application/vnd.openxmlformats-package.relationships+xml"/>
  <Override PartName="/ppt/slideLayouts/_rels/slideLayout100.xml.rels" ContentType="application/vnd.openxmlformats-package.relationships+xml"/>
  <Override PartName="/ppt/slideLayouts/_rels/slideLayout119.xml.rels" ContentType="application/vnd.openxmlformats-package.relationships+xml"/>
  <Override PartName="/ppt/slideLayouts/_rels/slideLayout114.xml.rels" ContentType="application/vnd.openxmlformats-package.relationships+xml"/>
  <Override PartName="/ppt/slideLayouts/_rels/slideLayout126.xml.rels" ContentType="application/vnd.openxmlformats-package.relationships+xml"/>
  <Override PartName="/ppt/slideLayouts/_rels/slideLayout140.xml.rels" ContentType="application/vnd.openxmlformats-package.relationships+xml"/>
  <Override PartName="/ppt/slideLayouts/_rels/slideLayout59.xml.rels" ContentType="application/vnd.openxmlformats-package.relationships+xml"/>
  <Override PartName="/ppt/slideLayouts/_rels/slideLayout83.xml.rels" ContentType="application/vnd.openxmlformats-package.relationships+xml"/>
  <Override PartName="/ppt/slideLayouts/_rels/slideLayout130.xml.rels" ContentType="application/vnd.openxmlformats-package.relationships+xml"/>
  <Override PartName="/ppt/slideLayouts/_rels/slideLayout135.xml.rels" ContentType="application/vnd.openxmlformats-package.relationships+xml"/>
  <Override PartName="/ppt/slideLayouts/_rels/slideLayout144.xml.rels" ContentType="application/vnd.openxmlformats-package.relationships+xml"/>
  <Override PartName="/ppt/slideLayouts/_rels/slideLayout97.xml.rels" ContentType="application/vnd.openxmlformats-package.relationships+xml"/>
  <Override PartName="/ppt/slideLayouts/_rels/slideLayout96.xml.rels" ContentType="application/vnd.openxmlformats-package.relationships+xml"/>
  <Override PartName="/ppt/slideLayouts/_rels/slideLayout87.xml.rels" ContentType="application/vnd.openxmlformats-package.relationships+xml"/>
  <Override PartName="/ppt/slideLayouts/_rels/slideLayout134.xml.rels" ContentType="application/vnd.openxmlformats-package.relationships+xml"/>
  <Override PartName="/ppt/slideLayouts/_rels/slideLayout80.xml.rels" ContentType="application/vnd.openxmlformats-package.relationships+xml"/>
  <Override PartName="/ppt/slideLayouts/_rels/slideLayout85.xml.rels" ContentType="application/vnd.openxmlformats-package.relationships+xml"/>
  <Override PartName="/ppt/slideLayouts/_rels/slideLayout132.xml.rels" ContentType="application/vnd.openxmlformats-package.relationships+xml"/>
  <Override PartName="/ppt/slideLayouts/_rels/slideLayout110.xml.rels" ContentType="application/vnd.openxmlformats-package.relationships+xml"/>
  <Override PartName="/ppt/slideLayouts/_rels/slideLayout84.xml.rels" ContentType="application/vnd.openxmlformats-package.relationships+xml"/>
  <Override PartName="/ppt/slideLayouts/_rels/slideLayout131.xml.rels" ContentType="application/vnd.openxmlformats-package.relationships+xml"/>
  <Override PartName="/ppt/slideLayouts/_rels/slideLayout95.xml.rels" ContentType="application/vnd.openxmlformats-package.relationships+xml"/>
  <Override PartName="/ppt/slideLayouts/_rels/slideLayout37.xml.rels" ContentType="application/vnd.openxmlformats-package.relationships+xml"/>
  <Override PartName="/ppt/slideLayouts/_rels/slideLayout75.xml.rels" ContentType="application/vnd.openxmlformats-package.relationships+xml"/>
  <Override PartName="/ppt/slideLayouts/_rels/slideLayout122.xml.rels" ContentType="application/vnd.openxmlformats-package.relationships+xml"/>
  <Override PartName="/ppt/slideLayouts/_rels/slideLayout74.xml.rels" ContentType="application/vnd.openxmlformats-package.relationships+xml"/>
  <Override PartName="/ppt/slideLayouts/_rels/slideLayout79.xml.rels" ContentType="application/vnd.openxmlformats-package.relationships+xml"/>
  <Override PartName="/ppt/slideLayouts/_rels/slideLayout121.xml.rels" ContentType="application/vnd.openxmlformats-package.relationships+xml"/>
  <Override PartName="/ppt/slideLayouts/_rels/slideLayout63.xml.rels" ContentType="application/vnd.openxmlformats-package.relationships+xml"/>
  <Override PartName="/ppt/slideLayouts/_rels/slideLayout68.xml.rels" ContentType="application/vnd.openxmlformats-package.relationships+xml"/>
  <Override PartName="/ppt/slideLayouts/_rels/slideLayout4.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6.xml.rels" ContentType="application/vnd.openxmlformats-package.relationships+xml"/>
  <Override PartName="/ppt/slideLayouts/_rels/slideLayout62.xml.rels" ContentType="application/vnd.openxmlformats-package.relationships+xml"/>
  <Override PartName="/ppt/slideLayouts/_rels/slideLayout67.xml.rels" ContentType="application/vnd.openxmlformats-package.relationships+xml"/>
  <Override PartName="/ppt/slideLayouts/_rels/slideLayout66.xml.rels" ContentType="application/vnd.openxmlformats-package.relationships+xml"/>
  <Override PartName="/ppt/slideLayouts/_rels/slideLayout61.xml.rels" ContentType="application/vnd.openxmlformats-package.relationships+xml"/>
  <Override PartName="/ppt/slideLayouts/_rels/slideLayout7.xml.rels" ContentType="application/vnd.openxmlformats-package.relationships+xml"/>
  <Override PartName="/ppt/slideLayouts/_rels/slideLayout2.xml.rels" ContentType="application/vnd.openxmlformats-package.relationships+xml"/>
  <Override PartName="/ppt/slideLayouts/_rels/slideLayout60.xml.rels" ContentType="application/vnd.openxmlformats-package.relationships+xml"/>
  <Override PartName="/ppt/slideLayouts/_rels/slideLayout65.xml.rels" ContentType="application/vnd.openxmlformats-package.relationships+xml"/>
  <Override PartName="/ppt/slideLayouts/_rels/slideLayout72.xml.rels" ContentType="application/vnd.openxmlformats-package.relationships+xml"/>
  <Override PartName="/ppt/slideLayouts/_rels/slideLayout77.xml.rels" ContentType="application/vnd.openxmlformats-package.relationships+xml"/>
  <Override PartName="/ppt/slideLayouts/_rels/slideLayout58.xml.rels" ContentType="application/vnd.openxmlformats-package.relationships+xml"/>
  <Override PartName="/ppt/slideLayouts/_rels/slideLayout45.xml.rels" ContentType="application/vnd.openxmlformats-package.relationships+xml"/>
  <Override PartName="/ppt/slideLayouts/_rels/slideLayout57.xml.rels" ContentType="application/vnd.openxmlformats-package.relationships+xml"/>
  <Override PartName="/ppt/slideLayouts/_rels/slideLayout70.xml.rels" ContentType="application/vnd.openxmlformats-package.relationships+xml"/>
  <Override PartName="/ppt/slideLayouts/_rels/slideLayout56.xml.rels" ContentType="application/vnd.openxmlformats-package.relationships+xml"/>
  <Override PartName="/ppt/slideLayouts/_rels/slideLayout51.xml.rels" ContentType="application/vnd.openxmlformats-package.relationships+xml"/>
  <Override PartName="/ppt/slideLayouts/_rels/slideLayout50.xml.rels" ContentType="application/vnd.openxmlformats-package.relationships+xml"/>
  <Override PartName="/ppt/slideLayouts/_rels/slideLayout55.xml.rels" ContentType="application/vnd.openxmlformats-package.relationships+xml"/>
  <Override PartName="/ppt/slideLayouts/_rels/slideLayout52.xml.rels" ContentType="application/vnd.openxmlformats-package.relationships+xml"/>
  <Override PartName="/ppt/slideLayouts/_rels/slideLayout127.xml.rels" ContentType="application/vnd.openxmlformats-package.relationships+xml"/>
  <Override PartName="/ppt/slideLayouts/_rels/slideLayout142.xml.rels" ContentType="application/vnd.openxmlformats-package.relationships+xml"/>
  <Override PartName="/ppt/slideLayouts/_rels/slideLayout28.xml.rels" ContentType="application/vnd.openxmlformats-package.relationships+xml"/>
  <Override PartName="/ppt/slideLayouts/_rels/slideLayout23.xml.rels" ContentType="application/vnd.openxmlformats-package.relationships+xml"/>
  <Override PartName="/ppt/slideLayouts/_rels/slideLayout138.xml.rels" ContentType="application/vnd.openxmlformats-package.relationships+xml"/>
  <Override PartName="/ppt/slideLayouts/_rels/slideLayout31.xml.rels" ContentType="application/vnd.openxmlformats-package.relationships+xml"/>
  <Override PartName="/ppt/slideLayouts/_rels/slideLayout47.xml.rels" ContentType="application/vnd.openxmlformats-package.relationships+xml"/>
  <Override PartName="/ppt/slideLayouts/_rels/slideLayout137.xml.rels" ContentType="application/vnd.openxmlformats-package.relationships+xml"/>
  <Override PartName="/ppt/slideLayouts/_rels/slideLayout46.xml.rels" ContentType="application/vnd.openxmlformats-package.relationships+xml"/>
  <Override PartName="/ppt/slideLayouts/_rels/slideLayout136.xml.rels" ContentType="application/vnd.openxmlformats-package.relationships+xml"/>
  <Override PartName="/ppt/slideLayouts/_rels/slideLayout89.xml.rels" ContentType="application/vnd.openxmlformats-package.relationships+xml"/>
  <Override PartName="/ppt/slideLayouts/_rels/slideLayout94.xml.rels" ContentType="application/vnd.openxmlformats-package.relationships+xml"/>
  <Override PartName="/ppt/slideLayouts/_rels/slideLayout36.xml.rels" ContentType="application/vnd.openxmlformats-package.relationships+xml"/>
  <Override PartName="/ppt/slideLayouts/_rels/slideLayout44.xml.rels" ContentType="application/vnd.openxmlformats-package.relationships+xml"/>
  <Override PartName="/ppt/slideLayouts/_rels/slideLayout93.xml.rels" ContentType="application/vnd.openxmlformats-package.relationships+xml"/>
  <Override PartName="/ppt/slideLayouts/_rels/slideLayout35.xml.rels" ContentType="application/vnd.openxmlformats-package.relationships+xml"/>
  <Override PartName="/ppt/slideLayouts/_rels/slideLayout92.xml.rels" ContentType="application/vnd.openxmlformats-package.relationships+xml"/>
  <Override PartName="/ppt/slideLayouts/_rels/slideLayout39.xml.rels" ContentType="application/vnd.openxmlformats-package.relationships+xml"/>
  <Override PartName="/ppt/slideLayouts/_rels/slideLayout34.xml.rels" ContentType="application/vnd.openxmlformats-package.relationships+xml"/>
  <Override PartName="/ppt/slideLayouts/_rels/slideLayout38.xml.rels" ContentType="application/vnd.openxmlformats-package.relationships+xml"/>
  <Override PartName="/ppt/slideLayouts/_rels/slideLayout91.xml.rels" ContentType="application/vnd.openxmlformats-package.relationships+xml"/>
  <Override PartName="/ppt/slideLayouts/_rels/slideLayout33.xml.rels" ContentType="application/vnd.openxmlformats-package.relationships+xml"/>
  <Override PartName="/ppt/slideLayouts/_rels/slideLayout43.xml.rels" ContentType="application/vnd.openxmlformats-package.relationships+xml"/>
  <Override PartName="/ppt/slideLayouts/_rels/slideLayout118.xml.rels" ContentType="application/vnd.openxmlformats-package.relationships+xml"/>
  <Override PartName="/ppt/slideLayouts/_rels/slideLayout42.xml.rels" ContentType="application/vnd.openxmlformats-package.relationships+xml"/>
  <Override PartName="/ppt/slideLayouts/_rels/slideLayout117.xml.rels" ContentType="application/vnd.openxmlformats-package.relationships+xml"/>
  <Override PartName="/ppt/slideLayouts/_rels/slideLayout26.xml.rels" ContentType="application/vnd.openxmlformats-package.relationships+xml"/>
  <Override PartName="/ppt/slideLayouts/_rels/slideLayout41.xml.rels" ContentType="application/vnd.openxmlformats-package.relationships+xml"/>
  <Override PartName="/ppt/slideLayouts/_rels/slideLayout116.xml.rels" ContentType="application/vnd.openxmlformats-package.relationships+xml"/>
  <Override PartName="/ppt/slideLayouts/_rels/slideLayout20.xml.rels" ContentType="application/vnd.openxmlformats-package.relationships+xml"/>
  <Override PartName="/ppt/slideLayouts/_rels/slideLayout25.xml.rels" ContentType="application/vnd.openxmlformats-package.relationships+xml"/>
  <Override PartName="/ppt/slideLayouts/_rels/slideLayout40.xml.rels" ContentType="application/vnd.openxmlformats-package.relationships+xml"/>
  <Override PartName="/ppt/slideLayouts/_rels/slideLayout115.xml.rels" ContentType="application/vnd.openxmlformats-package.relationships+xml"/>
  <Override PartName="/ppt/slideLayouts/_rels/slideLayout124.xml.rels" ContentType="application/vnd.openxmlformats-package.relationships+xml"/>
  <Override PartName="/ppt/slideLayouts/_rels/slideLayout113.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139.xml.rels" ContentType="application/vnd.openxmlformats-package.relationships+xml"/>
  <Override PartName="/ppt/slideLayouts/_rels/slideLayout48.xml.rels" ContentType="application/vnd.openxmlformats-package.relationships+xml"/>
  <Override PartName="/ppt/slideLayouts/_rels/slideLayout107.xml.rels" ContentType="application/vnd.openxmlformats-package.relationships+xml"/>
  <Override PartName="/ppt/slideLayouts/_rels/slideLayout102.xml.rels" ContentType="application/vnd.openxmlformats-package.relationships+xml"/>
  <Override PartName="/ppt/slideLayouts/_rels/slideLayout11.xml.rels" ContentType="application/vnd.openxmlformats-package.relationships+xml"/>
  <Override PartName="/ppt/slideLayouts/_rels/slideLayout16.xml.rels" ContentType="application/vnd.openxmlformats-package.relationships+xml"/>
  <Override PartName="/ppt/slideLayouts/_rels/slideLayout109.xml.rels" ContentType="application/vnd.openxmlformats-package.relationships+xml"/>
  <Override PartName="/ppt/slideLayouts/_rels/slideLayout104.xml.rels" ContentType="application/vnd.openxmlformats-package.relationships+xml"/>
  <Override PartName="/ppt/slideLayouts/_rels/slideLayout19.xml.rels" ContentType="application/vnd.openxmlformats-package.relationships+xml"/>
  <Override PartName="/ppt/slideLayouts/_rels/slideLayout90.xml.rels" ContentType="application/vnd.openxmlformats-package.relationships+xml"/>
  <Override PartName="/ppt/slideLayouts/_rels/slideLayout105.xml.rels" ContentType="application/vnd.openxmlformats-package.relationships+xml"/>
  <Override PartName="/ppt/slideLayouts/_rels/slideLayout30.xml.rels" ContentType="application/vnd.openxmlformats-package.relationships+xml"/>
  <Override PartName="/ppt/slideLayouts/_rels/slideLayout101.xml.rels" ContentType="application/vnd.openxmlformats-package.relationships+xml"/>
  <Override PartName="/ppt/slideLayouts/_rels/slideLayout106.xml.rels" ContentType="application/vnd.openxmlformats-package.relationships+xml"/>
  <Override PartName="/ppt/slideLayouts/_rels/slideLayout125.xml.rels" ContentType="application/vnd.openxmlformats-package.relationships+xml"/>
  <Override PartName="/ppt/slideLayouts/_rels/slideLayout10.xml.rels" ContentType="application/vnd.openxmlformats-package.relationships+xml"/>
  <Override PartName="/ppt/slideLayouts/_rels/slideLayout15.xml.rels" ContentType="application/vnd.openxmlformats-package.relationships+xml"/>
  <Override PartName="/ppt/slideLayouts/_rels/slideLayout14.xml.rels" ContentType="application/vnd.openxmlformats-package.relationships+xml"/>
  <Override PartName="/ppt/slideLayouts/_rels/slideLayout27.xml.rels" ContentType="application/vnd.openxmlformats-package.relationships+xml"/>
  <Override PartName="/ppt/slideLayouts/_rels/slideLayout22.xml.rels" ContentType="application/vnd.openxmlformats-package.relationships+xml"/>
  <Override PartName="/ppt/slideLayouts/_rels/slideLayout141.xml.rels" ContentType="application/vnd.openxmlformats-package.relationships+xml"/>
  <Override PartName="/ppt/slideLayouts/_rels/slideLayout13.xml.rels" ContentType="application/vnd.openxmlformats-package.relationships+xml"/>
  <Override PartName="/ppt/slideLayouts/_rels/slideLayout18.xml.rels" ContentType="application/vnd.openxmlformats-package.relationships+xml"/>
  <Override PartName="/ppt/slideLayouts/_rels/slideLayout17.xml.rels" ContentType="application/vnd.openxmlformats-package.relationships+xml"/>
  <Override PartName="/ppt/slideLayouts/_rels/slideLayout12.xml.rels" ContentType="application/vnd.openxmlformats-package.relationships+xml"/>
  <Override PartName="/ppt/slideLayouts/_rels/slideLayout108.xml.rels" ContentType="application/vnd.openxmlformats-package.relationships+xml"/>
  <Override PartName="/ppt/slideLayouts/_rels/slideLayout103.xml.rels" ContentType="application/vnd.openxmlformats-package.relationships+xml"/>
  <Override PartName="/ppt/slideLayouts/_rels/slideLayout111.xml.rels" ContentType="application/vnd.openxmlformats-package.relationships+xml"/>
  <Override PartName="/ppt/slideLayouts/_rels/slideLayout69.xml.rels" ContentType="application/vnd.openxmlformats-package.relationships+xml"/>
  <Override PartName="/ppt/slideLayouts/_rels/slideLayout112.xml.rels" ContentType="application/vnd.openxmlformats-package.relationships+xml"/>
  <Override PartName="/ppt/slideLayouts/_rels/slideLayout21.xml.rels" ContentType="application/vnd.openxmlformats-package.relationships+xml"/>
  <Override PartName="/ppt/slideLayouts/_rels/slideLayout99.xml.rels" ContentType="application/vnd.openxmlformats-package.relationships+xml"/>
  <Override PartName="/ppt/slideLayouts/_rels/slideLayout49.xml.rels" ContentType="application/vnd.openxmlformats-package.relationships+xml"/>
  <Override PartName="/ppt/slideLayouts/_rels/slideLayout98.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99.xml" ContentType="application/vnd.openxmlformats-officedocument.presentationml.slideLayout+xml"/>
  <Override PartName="/ppt/slideLayouts/slideLayout49.xml" ContentType="application/vnd.openxmlformats-officedocument.presentationml.slideLayout+xml"/>
  <Override PartName="/ppt/slideLayouts/slideLayout17.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11.xml" ContentType="application/vnd.openxmlformats-officedocument.presentationml.slideLayout+xml"/>
  <Override PartName="/ppt/slideLayouts/slideLayout79.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112.xml" ContentType="application/vnd.openxmlformats-officedocument.presentationml.slideLayout+xml"/>
  <Override PartName="/ppt/slideLayouts/slideLayout10.xml" ContentType="application/vnd.openxmlformats-officedocument.presentationml.slideLayout+xml"/>
  <Override PartName="/ppt/slideLayouts/slideLayout101.xml" ContentType="application/vnd.openxmlformats-officedocument.presentationml.slideLayout+xml"/>
  <Override PartName="/ppt/slideLayouts/slideLayout69.xml" ContentType="application/vnd.openxmlformats-officedocument.presentationml.slideLayout+xml"/>
  <Override PartName="/ppt/slideLayouts/slideLayout11.xml" ContentType="application/vnd.openxmlformats-officedocument.presentationml.slideLayout+xml"/>
  <Override PartName="/ppt/slideLayouts/slideLayout102.xml" ContentType="application/vnd.openxmlformats-officedocument.presentationml.slideLayout+xml"/>
  <Override PartName="/ppt/slideLayouts/slideLayout12.xml" ContentType="application/vnd.openxmlformats-officedocument.presentationml.slideLayout+xml"/>
  <Override PartName="/ppt/slideLayouts/slideLayout103.xml" ContentType="application/vnd.openxmlformats-officedocument.presentationml.slideLayout+xml"/>
  <Override PartName="/ppt/slideLayouts/slideLayout13.xml" ContentType="application/vnd.openxmlformats-officedocument.presentationml.slideLayout+xml"/>
  <Override PartName="/ppt/slideLayouts/slideLayout104.xml" ContentType="application/vnd.openxmlformats-officedocument.presentationml.slideLayout+xml"/>
  <Override PartName="/ppt/slideLayouts/slideLayout14.xml" ContentType="application/vnd.openxmlformats-officedocument.presentationml.slideLayout+xml"/>
  <Override PartName="/ppt/slideLayouts/slideLayout105.xml" ContentType="application/vnd.openxmlformats-officedocument.presentationml.slideLayout+xml"/>
  <Override PartName="/ppt/slideLayouts/slideLayout15.xml" ContentType="application/vnd.openxmlformats-officedocument.presentationml.slideLayout+xml"/>
  <Override PartName="/ppt/slideLayouts/slideLayout106.xml" ContentType="application/vnd.openxmlformats-officedocument.presentationml.slideLayout+xml"/>
  <Override PartName="/ppt/slideLayouts/slideLayout90.xml" ContentType="application/vnd.openxmlformats-officedocument.presentationml.slideLayout+xml"/>
  <Override PartName="/ppt/slideLayouts/slideLayout16.xml" ContentType="application/vnd.openxmlformats-officedocument.presentationml.slideLayout+xml"/>
  <Override PartName="/ppt/slideLayouts/slideLayout107.xml" ContentType="application/vnd.openxmlformats-officedocument.presentationml.slideLayout+xml"/>
  <Override PartName="/ppt/slideLayouts/slideLayout91.xml" ContentType="application/vnd.openxmlformats-officedocument.presentationml.slideLayout+xml"/>
  <Override PartName="/ppt/slideLayouts/slideLayout7.xml" ContentType="application/vnd.openxmlformats-officedocument.presentationml.slideLayout+xml"/>
  <Override PartName="/ppt/slideLayouts/slideLayout98.xml" ContentType="application/vnd.openxmlformats-officedocument.presentationml.slideLayout+xml"/>
  <Override PartName="/ppt/slideLayouts/slideLayout48.xml" ContentType="application/vnd.openxmlformats-officedocument.presentationml.slideLayout+xml"/>
  <Override PartName="/ppt/slideLayouts/slideLayout139.xml" ContentType="application/vnd.openxmlformats-officedocument.presentationml.slideLayout+xml"/>
  <Override PartName="/ppt/slideLayouts/slideLayout22.xml" ContentType="application/vnd.openxmlformats-officedocument.presentationml.slideLayout+xml"/>
  <Override PartName="/ppt/slideLayouts/slideLayout113.xml" ContentType="application/vnd.openxmlformats-officedocument.presentationml.slideLayout+xml"/>
  <Override PartName="/ppt/slideLayouts/slideLayout23.xml" ContentType="application/vnd.openxmlformats-officedocument.presentationml.slideLayout+xml"/>
  <Override PartName="/ppt/slideLayouts/slideLayout114.xml" ContentType="application/vnd.openxmlformats-officedocument.presentationml.slideLayout+xml"/>
  <Override PartName="/ppt/slideLayouts/slideLayout24.xml" ContentType="application/vnd.openxmlformats-officedocument.presentationml.slideLayout+xml"/>
  <Override PartName="/ppt/slideLayouts/slideLayout115.xml" ContentType="application/vnd.openxmlformats-officedocument.presentationml.slideLayout+xml"/>
  <Override PartName="/ppt/slideLayouts/slideLayout25.xml" ContentType="application/vnd.openxmlformats-officedocument.presentationml.slideLayout+xml"/>
  <Override PartName="/ppt/slideLayouts/slideLayout116.xml" ContentType="application/vnd.openxmlformats-officedocument.presentationml.slideLayout+xml"/>
  <Override PartName="/ppt/slideLayouts/slideLayout26.xml" ContentType="application/vnd.openxmlformats-officedocument.presentationml.slideLayout+xml"/>
  <Override PartName="/ppt/slideLayouts/slideLayout117.xml" ContentType="application/vnd.openxmlformats-officedocument.presentationml.slideLayout+xml"/>
  <Override PartName="/ppt/slideLayouts/slideLayout27.xml" ContentType="application/vnd.openxmlformats-officedocument.presentationml.slideLayout+xml"/>
  <Override PartName="/ppt/slideLayouts/slideLayout118.xml" ContentType="application/vnd.openxmlformats-officedocument.presentationml.slideLayout+xml"/>
  <Override PartName="/ppt/slideLayouts/slideLayout28.xml" ContentType="application/vnd.openxmlformats-officedocument.presentationml.slideLayout+xml"/>
  <Override PartName="/ppt/slideLayouts/slideLayout119.xml" ContentType="application/vnd.openxmlformats-officedocument.presentationml.slideLayout+xml"/>
  <Override PartName="/ppt/slideLayouts/slideLayout29.xml" ContentType="application/vnd.openxmlformats-officedocument.presentationml.slideLayout+xml"/>
  <Override PartName="/ppt/slideLayouts/slideLayout121.xml" ContentType="application/vnd.openxmlformats-officedocument.presentationml.slideLayout+xml"/>
  <Override PartName="/ppt/slideLayouts/slideLayout30.xml" ContentType="application/vnd.openxmlformats-officedocument.presentationml.slideLayout+xml"/>
  <Override PartName="/ppt/slideLayouts/slideLayout89.xml" ContentType="application/vnd.openxmlformats-officedocument.presentationml.slideLayout+xml"/>
  <Override PartName="/ppt/slideLayouts/slideLayout122.xml" ContentType="application/vnd.openxmlformats-officedocument.presentationml.slideLayout+xml"/>
  <Override PartName="/ppt/slideLayouts/slideLayout31.xml" ContentType="application/vnd.openxmlformats-officedocument.presentationml.slideLayout+xml"/>
  <Override PartName="/ppt/slideLayouts/slideLayout123.xml" ContentType="application/vnd.openxmlformats-officedocument.presentationml.slideLayout+xml"/>
  <Override PartName="/ppt/slideLayouts/slideLayout32.xml" ContentType="application/vnd.openxmlformats-officedocument.presentationml.slideLayout+xml"/>
  <Override PartName="/ppt/slideLayouts/slideLayout125.xml" ContentType="application/vnd.openxmlformats-officedocument.presentationml.slideLayout+xml"/>
  <Override PartName="/ppt/slideLayouts/slideLayout34.xml" ContentType="application/vnd.openxmlformats-officedocument.presentationml.slideLayout+xml"/>
  <Override PartName="/ppt/slideLayouts/slideLayout126.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127.xml" ContentType="application/vnd.openxmlformats-officedocument.presentationml.slideLayout+xml"/>
  <Override PartName="/ppt/slideLayouts/slideLayout37.xml" ContentType="application/vnd.openxmlformats-officedocument.presentationml.slideLayout+xml"/>
  <Override PartName="/ppt/slideLayouts/slideLayout128.xml" ContentType="application/vnd.openxmlformats-officedocument.presentationml.slideLayout+xml"/>
  <Override PartName="/ppt/slideLayouts/slideLayout38.xml" ContentType="application/vnd.openxmlformats-officedocument.presentationml.slideLayout+xml"/>
  <Override PartName="/ppt/slideLayouts/slideLayout129.xml" ContentType="application/vnd.openxmlformats-officedocument.presentationml.slideLayout+xml"/>
  <Override PartName="/ppt/slideLayouts/slideLayout39.xml" ContentType="application/vnd.openxmlformats-officedocument.presentationml.slideLayout+xml"/>
  <Override PartName="/ppt/slideLayouts/slideLayout131.xml" ContentType="application/vnd.openxmlformats-officedocument.presentationml.slideLayout+xml"/>
  <Override PartName="/ppt/slideLayouts/slideLayout40.xml" ContentType="application/vnd.openxmlformats-officedocument.presentationml.slideLayout+xml"/>
  <Override PartName="/ppt/slideLayouts/slideLayout132.xml" ContentType="application/vnd.openxmlformats-officedocument.presentationml.slideLayout+xml"/>
  <Override PartName="/ppt/slideLayouts/slideLayout41.xml" ContentType="application/vnd.openxmlformats-officedocument.presentationml.slideLayout+xml"/>
  <Override PartName="/ppt/slideLayouts/slideLayout133.xml" ContentType="application/vnd.openxmlformats-officedocument.presentationml.slideLayout+xml"/>
  <Override PartName="/ppt/slideLayouts/slideLayout42.xml" ContentType="application/vnd.openxmlformats-officedocument.presentationml.slideLayout+xml"/>
  <Override PartName="/ppt/slideLayouts/slideLayout1.xml" ContentType="application/vnd.openxmlformats-officedocument.presentationml.slideLayout+xml"/>
  <Override PartName="/ppt/slideLayouts/slideLayout92.xml" ContentType="application/vnd.openxmlformats-officedocument.presentationml.slideLayout+xml"/>
  <Override PartName="/ppt/slideLayouts/slideLayout2.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44.xml" ContentType="application/vnd.openxmlformats-officedocument.presentationml.slideLayout+xml"/>
  <Override PartName="/ppt/slideLayouts/slideLayout3.xml" ContentType="application/vnd.openxmlformats-officedocument.presentationml.slideLayout+xml"/>
  <Override PartName="/ppt/slideLayouts/slideLayout94.xml" ContentType="application/vnd.openxmlformats-officedocument.presentationml.slideLayout+xml"/>
  <Override PartName="/ppt/slideLayouts/slideLayout45.xml" ContentType="application/vnd.openxmlformats-officedocument.presentationml.slideLayout+xml"/>
  <Override PartName="/ppt/slideLayouts/slideLayout136.xml" ContentType="application/vnd.openxmlformats-officedocument.presentationml.slideLayout+xml"/>
  <Override PartName="/ppt/slideLayouts/slideLayout46.xml" ContentType="application/vnd.openxmlformats-officedocument.presentationml.slideLayout+xml"/>
  <Override PartName="/ppt/slideLayouts/slideLayout137.xml" ContentType="application/vnd.openxmlformats-officedocument.presentationml.slideLayout+xml"/>
  <Override PartName="/ppt/slideLayouts/slideLayout47.xml" ContentType="application/vnd.openxmlformats-officedocument.presentationml.slideLayout+xml"/>
  <Override PartName="/ppt/slideLayouts/slideLayout138.xml" ContentType="application/vnd.openxmlformats-officedocument.presentationml.slideLayout+xml"/>
  <Override PartName="/ppt/slideLayouts/slideLayout141.xml" ContentType="application/vnd.openxmlformats-officedocument.presentationml.slideLayout+xml"/>
  <Override PartName="/ppt/slideLayouts/slideLayout50.xml" ContentType="application/vnd.openxmlformats-officedocument.presentationml.slideLayout+xml"/>
  <Override PartName="/ppt/slideLayouts/slideLayout142.xml" ContentType="application/vnd.openxmlformats-officedocument.presentationml.slideLayout+xml"/>
  <Override PartName="/ppt/slideLayouts/slideLayout51.xml" ContentType="application/vnd.openxmlformats-officedocument.presentationml.slideLayout+xml"/>
  <Override PartName="/ppt/slideLayouts/slideLayout143.xml" ContentType="application/vnd.openxmlformats-officedocument.presentationml.slideLayout+xml"/>
  <Override PartName="/ppt/slideLayouts/slideLayout52.xml" ContentType="application/vnd.openxmlformats-officedocument.presentationml.slideLayout+xml"/>
  <Override PartName="/ppt/slideLayouts/slideLayout120.xml" ContentType="application/vnd.openxmlformats-officedocument.presentationml.slideLayout+xml"/>
  <Override PartName="/ppt/slideLayouts/slideLayout144.xml" ContentType="application/vnd.openxmlformats-officedocument.presentationml.slideLayout+xml"/>
  <Override PartName="/ppt/slideLayouts/slideLayout53.xml" ContentType="application/vnd.openxmlformats-officedocument.presentationml.slideLayout+xml"/>
  <Override PartName="/ppt/slideLayouts/slideLayout77.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33.xml" ContentType="application/vnd.openxmlformats-officedocument.presentationml.slideLayout+xml"/>
  <Override PartName="/ppt/slideLayouts/slideLayout124.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130.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140.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3.xml" ContentType="application/vnd.openxmlformats-officedocument.presentationml.slideLayout+xml"/>
  <Override PartName="/ppt/slideLayouts/slideLayout88.xml" ContentType="application/vnd.openxmlformats-officedocument.presentationml.slideLayout+xml"/>
  <Override PartName="/ppt/slideLayouts/slideLayout5.xml" ContentType="application/vnd.openxmlformats-officedocument.presentationml.slideLayout+xml"/>
  <Override PartName="/ppt/slideLayouts/slideLayout96.xml" ContentType="application/vnd.openxmlformats-officedocument.presentationml.slideLayout+xml"/>
  <Override PartName="/ppt/slideLayouts/slideLayout84.xml" ContentType="application/vnd.openxmlformats-officedocument.presentationml.slideLayout+xml"/>
  <Override PartName="/ppt/slideLayouts/slideLayout66.xml" ContentType="application/vnd.openxmlformats-officedocument.presentationml.slideLayout+xml"/>
  <Override PartName="/ppt/slideLayouts/slideLayout95.xml" ContentType="application/vnd.openxmlformats-officedocument.presentationml.slideLayout+xml"/>
  <Override PartName="/ppt/slideLayouts/slideLayout4.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97.xml" ContentType="application/vnd.openxmlformats-officedocument.presentationml.slideLayout+xml"/>
  <Override PartName="/ppt/slideLayouts/slideLayout85.xml" ContentType="application/vnd.openxmlformats-officedocument.presentationml.slideLayout+xml"/>
  <Override PartName="/ppt/slideLayouts/slideLayout43.xml" ContentType="application/vnd.openxmlformats-officedocument.presentationml.slideLayout+xml"/>
  <Override PartName="/ppt/slideLayouts/slideLayout134.xml" ContentType="application/vnd.openxmlformats-officedocument.presentationml.slideLayout+xml"/>
  <Override PartName="/ppt/slideLayouts/slideLayout67.xml" ContentType="application/vnd.openxmlformats-officedocument.presentationml.slideLayout+xml"/>
  <Override PartName="/ppt/slideLayouts/slideLayout100.xml" ContentType="application/vnd.openxmlformats-officedocument.presentationml.slideLayout+xml"/>
  <Override PartName="/ppt/slideLayouts/slideLayout82.xml" ContentType="application/vnd.openxmlformats-officedocument.presentationml.slideLayout+xml"/>
  <Override PartName="/ppt/slideLayouts/slideLayout110.xml" ContentType="application/vnd.openxmlformats-officedocument.presentationml.slideLayout+xml"/>
  <Override PartName="/ppt/slideLayouts/slideLayout86.xml" ContentType="application/vnd.openxmlformats-officedocument.presentationml.slideLayout+xml"/>
  <Override PartName="/ppt/slideLayouts/slideLayout68.xml" ContentType="application/vnd.openxmlformats-officedocument.presentationml.slideLayout+xml"/>
  <Override PartName="/ppt/slideLayouts/slideLayout8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_rels/presentation.xml.rels" ContentType="application/vnd.openxmlformats-package.relationships+xml"/>
  <Override PartName="/ppt/media/image1.jpeg" ContentType="image/jpeg"/>
  <Override PartName="/ppt/media/image3.png" ContentType="image/png"/>
  <Override PartName="/ppt/media/image4.png" ContentType="image/png"/>
  <Override PartName="/ppt/media/image6.jpeg" ContentType="image/jpeg"/>
  <Override PartName="/ppt/media/image5.jpeg" ContentType="image/jpeg"/>
  <Override PartName="/ppt/media/image2.png" ContentType="image/png"/>
  <Override PartName="/ppt/media/image7.png" ContentType="image/pn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Lst>
  <p:sldIdLst>
    <p:sldId id="256" r:id="rId14"/>
    <p:sldId id="257" r:id="rId15"/>
    <p:sldId id="258" r:id="rId16"/>
    <p:sldId id="259" r:id="rId17"/>
    <p:sldId id="260" r:id="rId18"/>
    <p:sldId id="261" r:id="rId19"/>
    <p:sldId id="262" r:id="rId20"/>
    <p:sldId id="263" r:id="rId2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 Target="slides/slide1.xml"/><Relationship Id="rId15" Type="http://schemas.openxmlformats.org/officeDocument/2006/relationships/slide" Target="slides/slide2.xml"/><Relationship Id="rId16" Type="http://schemas.openxmlformats.org/officeDocument/2006/relationships/slide" Target="slides/slide3.xml"/><Relationship Id="rId17" Type="http://schemas.openxmlformats.org/officeDocument/2006/relationships/slide" Target="slides/slide4.xml"/><Relationship Id="rId18" Type="http://schemas.openxmlformats.org/officeDocument/2006/relationships/slide" Target="slides/slide5.xml"/><Relationship Id="rId19" Type="http://schemas.openxmlformats.org/officeDocument/2006/relationships/slide" Target="slides/slide6.xml"/><Relationship Id="rId20" Type="http://schemas.openxmlformats.org/officeDocument/2006/relationships/slide" Target="slides/slide7.xml"/><Relationship Id="rId2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7"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28"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4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41"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342"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44"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4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46"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47"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348"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4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50"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351"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52"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5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54"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55"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56"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5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58"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359"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6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61"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62"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63"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364"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6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66"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367"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368"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369"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370"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371"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0"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1"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2"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33"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7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79"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8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81"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8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83"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384"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8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86"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8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88"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89"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390"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92"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393"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94"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96"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97"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98"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00"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401"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03"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404"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405"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406"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5"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36"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37"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38"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39"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40"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08"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409"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410"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411"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412"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413"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1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20"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22"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24"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425"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2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27"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29"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430"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431"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3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33"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434"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435"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3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37"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438"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439"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4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41"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442"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44"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445"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446"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447"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4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49"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450"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451"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452"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453"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454"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61"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63"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65"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466"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6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68"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6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70"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471"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472"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7"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7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74"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475"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476"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7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78"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479"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480"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82"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483"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8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85"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486"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487"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488"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8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90"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491"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492"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493"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494"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495"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49"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51"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52"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56"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57"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58"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6"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60"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61"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62"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64"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65"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66"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68"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69"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71"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72"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73"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74"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76"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77"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78"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79"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80"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81"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89"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91"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93"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94"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8"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98"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99"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100"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02"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103"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04"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06"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07"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08"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10"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111"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13"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14"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15"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116"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18"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119"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120"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121"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122"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123"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30"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32"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0"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11"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34"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135"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7"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39"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40"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141"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43"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144"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45"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47"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48"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49"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51"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152"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54"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55"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56"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157"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59"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160"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161"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162"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163"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164"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72"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74"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76"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177"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9"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81"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82"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183"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85"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186"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87"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89"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90"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91"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93"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194"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96"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97"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198"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199"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0"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01"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202"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203"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204"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205"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206"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1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16"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18"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20"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221"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2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23"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25"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226"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227"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29"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230"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31"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33"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234"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35"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5"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16"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17"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37"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238"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40"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241"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42"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243"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45"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246"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247"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248"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249"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250"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56"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58"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60"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261"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3"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65"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266"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267"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19"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20"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1"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69"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270"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71"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73"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274"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75"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77"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278"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9"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80"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281"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82"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283"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85"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286"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287"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288"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289"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290"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94"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95"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97"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9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99"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300"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0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23"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24"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25"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02" name="PlaceHolder 1"/>
          <p:cNvSpPr>
            <a:spLocks noGrp="1"/>
          </p:cNvSpPr>
          <p:nvPr>
            <p:ph type="subTitle"/>
          </p:nvPr>
        </p:nvSpPr>
        <p:spPr>
          <a:xfrm>
            <a:off x="838080" y="365040"/>
            <a:ext cx="10515600" cy="614556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0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04"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05" name="PlaceHolder 3"/>
          <p:cNvSpPr>
            <a:spLocks noGrp="1"/>
          </p:cNvSpPr>
          <p:nvPr>
            <p:ph type="body"/>
          </p:nvPr>
        </p:nvSpPr>
        <p:spPr>
          <a:xfrm>
            <a:off x="6231960" y="1604520"/>
            <a:ext cx="5354280" cy="3977640"/>
          </a:xfrm>
          <a:prstGeom prst="rect">
            <a:avLst/>
          </a:prstGeom>
        </p:spPr>
        <p:txBody>
          <a:bodyPr lIns="0" rIns="0" tIns="0" bIns="0">
            <a:spAutoFit/>
          </a:bodyPr>
          <a:p>
            <a:endParaRPr b="0" lang="fr-FR" sz="3200" spc="-1" strike="noStrike">
              <a:latin typeface="Arial"/>
            </a:endParaRPr>
          </a:p>
        </p:txBody>
      </p:sp>
      <p:sp>
        <p:nvSpPr>
          <p:cNvPr id="306"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08" name="PlaceHolder 2"/>
          <p:cNvSpPr>
            <a:spLocks noGrp="1"/>
          </p:cNvSpPr>
          <p:nvPr>
            <p:ph type="body"/>
          </p:nvPr>
        </p:nvSpPr>
        <p:spPr>
          <a:xfrm>
            <a:off x="609480" y="1604520"/>
            <a:ext cx="5354280" cy="3977640"/>
          </a:xfrm>
          <a:prstGeom prst="rect">
            <a:avLst/>
          </a:prstGeom>
        </p:spPr>
        <p:txBody>
          <a:bodyPr lIns="0" rIns="0" tIns="0" bIns="0">
            <a:spAutoFit/>
          </a:bodyPr>
          <a:p>
            <a:endParaRPr b="0" lang="fr-FR" sz="3200" spc="-1" strike="noStrike">
              <a:latin typeface="Arial"/>
            </a:endParaRPr>
          </a:p>
        </p:txBody>
      </p:sp>
      <p:sp>
        <p:nvSpPr>
          <p:cNvPr id="309"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10" name="PlaceHolder 4"/>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11"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12"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13"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14" name="PlaceHolder 4"/>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15"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16" name="PlaceHolder 2"/>
          <p:cNvSpPr>
            <a:spLocks noGrp="1"/>
          </p:cNvSpPr>
          <p:nvPr>
            <p:ph type="body"/>
          </p:nvPr>
        </p:nvSpPr>
        <p:spPr>
          <a:xfrm>
            <a:off x="609480" y="1604520"/>
            <a:ext cx="10972440" cy="1897200"/>
          </a:xfrm>
          <a:prstGeom prst="rect">
            <a:avLst/>
          </a:prstGeom>
        </p:spPr>
        <p:txBody>
          <a:bodyPr lIns="0" rIns="0" tIns="0" bIns="0">
            <a:spAutoFit/>
          </a:bodyPr>
          <a:p>
            <a:endParaRPr b="0" lang="fr-FR" sz="3200" spc="-1" strike="noStrike">
              <a:latin typeface="Arial"/>
            </a:endParaRPr>
          </a:p>
        </p:txBody>
      </p:sp>
      <p:sp>
        <p:nvSpPr>
          <p:cNvPr id="317" name="PlaceHolder 3"/>
          <p:cNvSpPr>
            <a:spLocks noGrp="1"/>
          </p:cNvSpPr>
          <p:nvPr>
            <p:ph type="body"/>
          </p:nvPr>
        </p:nvSpPr>
        <p:spPr>
          <a:xfrm>
            <a:off x="609480" y="3682440"/>
            <a:ext cx="109724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1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19" name="PlaceHolder 2"/>
          <p:cNvSpPr>
            <a:spLocks noGrp="1"/>
          </p:cNvSpPr>
          <p:nvPr>
            <p:ph type="body"/>
          </p:nvPr>
        </p:nvSpPr>
        <p:spPr>
          <a:xfrm>
            <a:off x="609480" y="1604520"/>
            <a:ext cx="5354280" cy="1897200"/>
          </a:xfrm>
          <a:prstGeom prst="rect">
            <a:avLst/>
          </a:prstGeom>
        </p:spPr>
        <p:txBody>
          <a:bodyPr lIns="0" rIns="0" tIns="0" bIns="0">
            <a:spAutoFit/>
          </a:bodyPr>
          <a:p>
            <a:endParaRPr b="0" lang="fr-FR" sz="3200" spc="-1" strike="noStrike">
              <a:latin typeface="Arial"/>
            </a:endParaRPr>
          </a:p>
        </p:txBody>
      </p:sp>
      <p:sp>
        <p:nvSpPr>
          <p:cNvPr id="320" name="PlaceHolder 3"/>
          <p:cNvSpPr>
            <a:spLocks noGrp="1"/>
          </p:cNvSpPr>
          <p:nvPr>
            <p:ph type="body"/>
          </p:nvPr>
        </p:nvSpPr>
        <p:spPr>
          <a:xfrm>
            <a:off x="6231960" y="1604520"/>
            <a:ext cx="5354280" cy="1897200"/>
          </a:xfrm>
          <a:prstGeom prst="rect">
            <a:avLst/>
          </a:prstGeom>
        </p:spPr>
        <p:txBody>
          <a:bodyPr lIns="0" rIns="0" tIns="0" bIns="0">
            <a:spAutoFit/>
          </a:bodyPr>
          <a:p>
            <a:endParaRPr b="0" lang="fr-FR" sz="3200" spc="-1" strike="noStrike">
              <a:latin typeface="Arial"/>
            </a:endParaRPr>
          </a:p>
        </p:txBody>
      </p:sp>
      <p:sp>
        <p:nvSpPr>
          <p:cNvPr id="321" name="PlaceHolder 4"/>
          <p:cNvSpPr>
            <a:spLocks noGrp="1"/>
          </p:cNvSpPr>
          <p:nvPr>
            <p:ph type="body"/>
          </p:nvPr>
        </p:nvSpPr>
        <p:spPr>
          <a:xfrm>
            <a:off x="609480" y="3682440"/>
            <a:ext cx="5354280" cy="1897200"/>
          </a:xfrm>
          <a:prstGeom prst="rect">
            <a:avLst/>
          </a:prstGeom>
        </p:spPr>
        <p:txBody>
          <a:bodyPr lIns="0" rIns="0" tIns="0" bIns="0">
            <a:spAutoFit/>
          </a:bodyPr>
          <a:p>
            <a:endParaRPr b="0" lang="fr-FR" sz="3200" spc="-1" strike="noStrike">
              <a:latin typeface="Arial"/>
            </a:endParaRPr>
          </a:p>
        </p:txBody>
      </p:sp>
      <p:sp>
        <p:nvSpPr>
          <p:cNvPr id="322" name="PlaceHolder 5"/>
          <p:cNvSpPr>
            <a:spLocks noGrp="1"/>
          </p:cNvSpPr>
          <p:nvPr>
            <p:ph type="body"/>
          </p:nvPr>
        </p:nvSpPr>
        <p:spPr>
          <a:xfrm>
            <a:off x="6231960" y="3682440"/>
            <a:ext cx="535428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3"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24" name="PlaceHolder 2"/>
          <p:cNvSpPr>
            <a:spLocks noGrp="1"/>
          </p:cNvSpPr>
          <p:nvPr>
            <p:ph type="body"/>
          </p:nvPr>
        </p:nvSpPr>
        <p:spPr>
          <a:xfrm>
            <a:off x="609480" y="1604520"/>
            <a:ext cx="3533040" cy="1897200"/>
          </a:xfrm>
          <a:prstGeom prst="rect">
            <a:avLst/>
          </a:prstGeom>
        </p:spPr>
        <p:txBody>
          <a:bodyPr lIns="0" rIns="0" tIns="0" bIns="0">
            <a:spAutoFit/>
          </a:bodyPr>
          <a:p>
            <a:endParaRPr b="0" lang="fr-FR" sz="3200" spc="-1" strike="noStrike">
              <a:latin typeface="Arial"/>
            </a:endParaRPr>
          </a:p>
        </p:txBody>
      </p:sp>
      <p:sp>
        <p:nvSpPr>
          <p:cNvPr id="325" name="PlaceHolder 3"/>
          <p:cNvSpPr>
            <a:spLocks noGrp="1"/>
          </p:cNvSpPr>
          <p:nvPr>
            <p:ph type="body"/>
          </p:nvPr>
        </p:nvSpPr>
        <p:spPr>
          <a:xfrm>
            <a:off x="4319640" y="1604520"/>
            <a:ext cx="3533040" cy="1897200"/>
          </a:xfrm>
          <a:prstGeom prst="rect">
            <a:avLst/>
          </a:prstGeom>
        </p:spPr>
        <p:txBody>
          <a:bodyPr lIns="0" rIns="0" tIns="0" bIns="0">
            <a:spAutoFit/>
          </a:bodyPr>
          <a:p>
            <a:endParaRPr b="0" lang="fr-FR" sz="3200" spc="-1" strike="noStrike">
              <a:latin typeface="Arial"/>
            </a:endParaRPr>
          </a:p>
        </p:txBody>
      </p:sp>
      <p:sp>
        <p:nvSpPr>
          <p:cNvPr id="326" name="PlaceHolder 4"/>
          <p:cNvSpPr>
            <a:spLocks noGrp="1"/>
          </p:cNvSpPr>
          <p:nvPr>
            <p:ph type="body"/>
          </p:nvPr>
        </p:nvSpPr>
        <p:spPr>
          <a:xfrm>
            <a:off x="8029800" y="1604520"/>
            <a:ext cx="3533040" cy="1897200"/>
          </a:xfrm>
          <a:prstGeom prst="rect">
            <a:avLst/>
          </a:prstGeom>
        </p:spPr>
        <p:txBody>
          <a:bodyPr lIns="0" rIns="0" tIns="0" bIns="0">
            <a:spAutoFit/>
          </a:bodyPr>
          <a:p>
            <a:endParaRPr b="0" lang="fr-FR" sz="3200" spc="-1" strike="noStrike">
              <a:latin typeface="Arial"/>
            </a:endParaRPr>
          </a:p>
        </p:txBody>
      </p:sp>
      <p:sp>
        <p:nvSpPr>
          <p:cNvPr id="327" name="PlaceHolder 5"/>
          <p:cNvSpPr>
            <a:spLocks noGrp="1"/>
          </p:cNvSpPr>
          <p:nvPr>
            <p:ph type="body"/>
          </p:nvPr>
        </p:nvSpPr>
        <p:spPr>
          <a:xfrm>
            <a:off x="609480" y="3682440"/>
            <a:ext cx="3533040" cy="1897200"/>
          </a:xfrm>
          <a:prstGeom prst="rect">
            <a:avLst/>
          </a:prstGeom>
        </p:spPr>
        <p:txBody>
          <a:bodyPr lIns="0" rIns="0" tIns="0" bIns="0">
            <a:spAutoFit/>
          </a:bodyPr>
          <a:p>
            <a:endParaRPr b="0" lang="fr-FR" sz="3200" spc="-1" strike="noStrike">
              <a:latin typeface="Arial"/>
            </a:endParaRPr>
          </a:p>
        </p:txBody>
      </p:sp>
      <p:sp>
        <p:nvSpPr>
          <p:cNvPr id="328" name="PlaceHolder 6"/>
          <p:cNvSpPr>
            <a:spLocks noGrp="1"/>
          </p:cNvSpPr>
          <p:nvPr>
            <p:ph type="body"/>
          </p:nvPr>
        </p:nvSpPr>
        <p:spPr>
          <a:xfrm>
            <a:off x="4319640" y="3682440"/>
            <a:ext cx="3533040" cy="1897200"/>
          </a:xfrm>
          <a:prstGeom prst="rect">
            <a:avLst/>
          </a:prstGeom>
        </p:spPr>
        <p:txBody>
          <a:bodyPr lIns="0" rIns="0" tIns="0" bIns="0">
            <a:spAutoFit/>
          </a:bodyPr>
          <a:p>
            <a:endParaRPr b="0" lang="fr-FR" sz="3200" spc="-1" strike="noStrike">
              <a:latin typeface="Arial"/>
            </a:endParaRPr>
          </a:p>
        </p:txBody>
      </p:sp>
      <p:sp>
        <p:nvSpPr>
          <p:cNvPr id="329" name="PlaceHolder 7"/>
          <p:cNvSpPr>
            <a:spLocks noGrp="1"/>
          </p:cNvSpPr>
          <p:nvPr>
            <p:ph type="body"/>
          </p:nvPr>
        </p:nvSpPr>
        <p:spPr>
          <a:xfrm>
            <a:off x="8029800" y="3682440"/>
            <a:ext cx="3533040" cy="1897200"/>
          </a:xfrm>
          <a:prstGeom prst="rect">
            <a:avLst/>
          </a:prstGeom>
        </p:spPr>
        <p:txBody>
          <a:bodyPr lIns="0" rIns="0" tIns="0" bIns="0">
            <a:spAutoFit/>
          </a:bodyPr>
          <a:p>
            <a:endParaRPr b="0" lang="fr-FR" sz="3200" spc="-1" strike="noStrike">
              <a:latin typeface="Arial"/>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6"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37" name="PlaceHolder 2"/>
          <p:cNvSpPr>
            <a:spLocks noGrp="1"/>
          </p:cNvSpPr>
          <p:nvPr>
            <p:ph type="subTitle"/>
          </p:nvPr>
        </p:nvSpPr>
        <p:spPr>
          <a:xfrm>
            <a:off x="609480" y="1604520"/>
            <a:ext cx="10972440" cy="3977640"/>
          </a:xfrm>
          <a:prstGeom prst="rect">
            <a:avLst/>
          </a:prstGeom>
        </p:spPr>
        <p:txBody>
          <a:bodyPr lIns="0" rIns="0" tIns="0" bIns="0" anchor="ctr">
            <a:spAutoFit/>
          </a:bodyPr>
          <a:p>
            <a:pPr algn="ctr"/>
            <a:endParaRPr b="0" lang="fr-FR" sz="3200" spc="-1" strike="noStrike">
              <a:latin typeface="Arial"/>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38" name="PlaceHolder 1"/>
          <p:cNvSpPr>
            <a:spLocks noGrp="1"/>
          </p:cNvSpPr>
          <p:nvPr>
            <p:ph type="title"/>
          </p:nvPr>
        </p:nvSpPr>
        <p:spPr>
          <a:xfrm>
            <a:off x="838080" y="365040"/>
            <a:ext cx="10515600" cy="1325520"/>
          </a:xfrm>
          <a:prstGeom prst="rect">
            <a:avLst/>
          </a:prstGeom>
        </p:spPr>
        <p:txBody>
          <a:bodyPr lIns="0" rIns="0" tIns="0" bIns="0" anchor="ctr">
            <a:spAutoFit/>
          </a:bodyPr>
          <a:p>
            <a:pPr algn="ctr"/>
            <a:endParaRPr b="0" lang="fr-FR" sz="4400" spc="-1" strike="noStrike">
              <a:latin typeface="Arial"/>
            </a:endParaRPr>
          </a:p>
        </p:txBody>
      </p:sp>
      <p:sp>
        <p:nvSpPr>
          <p:cNvPr id="339" name="PlaceHolder 2"/>
          <p:cNvSpPr>
            <a:spLocks noGrp="1"/>
          </p:cNvSpPr>
          <p:nvPr>
            <p:ph type="body"/>
          </p:nvPr>
        </p:nvSpPr>
        <p:spPr>
          <a:xfrm>
            <a:off x="609480" y="1604520"/>
            <a:ext cx="10972440" cy="3977640"/>
          </a:xfrm>
          <a:prstGeom prst="rect">
            <a:avLst/>
          </a:prstGeom>
        </p:spPr>
        <p:txBody>
          <a:bodyPr lIns="0" rIns="0" tIns="0" bIns="0">
            <a:sp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slideLayout" Target="../slideLayouts/slideLayout109.xml"/><Relationship Id="rId3" Type="http://schemas.openxmlformats.org/officeDocument/2006/relationships/slideLayout" Target="../slideLayouts/slideLayout110.xml"/><Relationship Id="rId4" Type="http://schemas.openxmlformats.org/officeDocument/2006/relationships/slideLayout" Target="../slideLayouts/slideLayout111.xml"/><Relationship Id="rId5" Type="http://schemas.openxmlformats.org/officeDocument/2006/relationships/slideLayout" Target="../slideLayouts/slideLayout112.xml"/><Relationship Id="rId6" Type="http://schemas.openxmlformats.org/officeDocument/2006/relationships/slideLayout" Target="../slideLayouts/slideLayout113.xml"/><Relationship Id="rId7" Type="http://schemas.openxmlformats.org/officeDocument/2006/relationships/slideLayout" Target="../slideLayouts/slideLayout114.xml"/><Relationship Id="rId8" Type="http://schemas.openxmlformats.org/officeDocument/2006/relationships/slideLayout" Target="../slideLayouts/slideLayout115.xml"/><Relationship Id="rId9" Type="http://schemas.openxmlformats.org/officeDocument/2006/relationships/slideLayout" Target="../slideLayouts/slideLayout116.xml"/><Relationship Id="rId10" Type="http://schemas.openxmlformats.org/officeDocument/2006/relationships/slideLayout" Target="../slideLayouts/slideLayout117.xml"/><Relationship Id="rId11" Type="http://schemas.openxmlformats.org/officeDocument/2006/relationships/slideLayout" Target="../slideLayouts/slideLayout118.xml"/><Relationship Id="rId12" Type="http://schemas.openxmlformats.org/officeDocument/2006/relationships/slideLayout" Target="../slideLayouts/slideLayout119.xml"/><Relationship Id="rId13"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slideLayout" Target="../slideLayouts/slideLayout121.xml"/><Relationship Id="rId3" Type="http://schemas.openxmlformats.org/officeDocument/2006/relationships/slideLayout" Target="../slideLayouts/slideLayout122.xml"/><Relationship Id="rId4" Type="http://schemas.openxmlformats.org/officeDocument/2006/relationships/slideLayout" Target="../slideLayouts/slideLayout123.xml"/><Relationship Id="rId5" Type="http://schemas.openxmlformats.org/officeDocument/2006/relationships/slideLayout" Target="../slideLayouts/slideLayout124.xml"/><Relationship Id="rId6" Type="http://schemas.openxmlformats.org/officeDocument/2006/relationships/slideLayout" Target="../slideLayouts/slideLayout125.xml"/><Relationship Id="rId7" Type="http://schemas.openxmlformats.org/officeDocument/2006/relationships/slideLayout" Target="../slideLayouts/slideLayout126.xml"/><Relationship Id="rId8" Type="http://schemas.openxmlformats.org/officeDocument/2006/relationships/slideLayout" Target="../slideLayouts/slideLayout127.xml"/><Relationship Id="rId9" Type="http://schemas.openxmlformats.org/officeDocument/2006/relationships/slideLayout" Target="../slideLayouts/slideLayout128.xml"/><Relationship Id="rId10" Type="http://schemas.openxmlformats.org/officeDocument/2006/relationships/slideLayout" Target="../slideLayouts/slideLayout129.xml"/><Relationship Id="rId11" Type="http://schemas.openxmlformats.org/officeDocument/2006/relationships/slideLayout" Target="../slideLayouts/slideLayout130.xml"/><Relationship Id="rId12" Type="http://schemas.openxmlformats.org/officeDocument/2006/relationships/slideLayout" Target="../slideLayouts/slideLayout131.xml"/><Relationship Id="rId13"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slideLayout" Target="../slideLayouts/slideLayout133.xml"/><Relationship Id="rId3" Type="http://schemas.openxmlformats.org/officeDocument/2006/relationships/slideLayout" Target="../slideLayouts/slideLayout134.xml"/><Relationship Id="rId4" Type="http://schemas.openxmlformats.org/officeDocument/2006/relationships/slideLayout" Target="../slideLayouts/slideLayout135.xml"/><Relationship Id="rId5" Type="http://schemas.openxmlformats.org/officeDocument/2006/relationships/slideLayout" Target="../slideLayouts/slideLayout136.xml"/><Relationship Id="rId6" Type="http://schemas.openxmlformats.org/officeDocument/2006/relationships/slideLayout" Target="../slideLayouts/slideLayout137.xml"/><Relationship Id="rId7" Type="http://schemas.openxmlformats.org/officeDocument/2006/relationships/slideLayout" Target="../slideLayouts/slideLayout138.xml"/><Relationship Id="rId8" Type="http://schemas.openxmlformats.org/officeDocument/2006/relationships/slideLayout" Target="../slideLayouts/slideLayout139.xml"/><Relationship Id="rId9" Type="http://schemas.openxmlformats.org/officeDocument/2006/relationships/slideLayout" Target="../slideLayouts/slideLayout140.xml"/><Relationship Id="rId10" Type="http://schemas.openxmlformats.org/officeDocument/2006/relationships/slideLayout" Target="../slideLayouts/slideLayout141.xml"/><Relationship Id="rId11" Type="http://schemas.openxmlformats.org/officeDocument/2006/relationships/slideLayout" Target="../slideLayouts/slideLayout142.xml"/><Relationship Id="rId12" Type="http://schemas.openxmlformats.org/officeDocument/2006/relationships/slideLayout" Target="../slideLayouts/slideLayout143.xml"/><Relationship Id="rId13" Type="http://schemas.openxmlformats.org/officeDocument/2006/relationships/slideLayout" Target="../slideLayouts/slideLayout144.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slideLayout" Target="../slideLayouts/slideLayout73.xml"/><Relationship Id="rId3" Type="http://schemas.openxmlformats.org/officeDocument/2006/relationships/slideLayout" Target="../slideLayouts/slideLayout74.xml"/><Relationship Id="rId4" Type="http://schemas.openxmlformats.org/officeDocument/2006/relationships/slideLayout" Target="../slideLayouts/slideLayout75.xml"/><Relationship Id="rId5" Type="http://schemas.openxmlformats.org/officeDocument/2006/relationships/slideLayout" Target="../slideLayouts/slideLayout76.xml"/><Relationship Id="rId6" Type="http://schemas.openxmlformats.org/officeDocument/2006/relationships/slideLayout" Target="../slideLayouts/slideLayout77.xml"/><Relationship Id="rId7" Type="http://schemas.openxmlformats.org/officeDocument/2006/relationships/slideLayout" Target="../slideLayouts/slideLayout78.xml"/><Relationship Id="rId8" Type="http://schemas.openxmlformats.org/officeDocument/2006/relationships/slideLayout" Target="../slideLayouts/slideLayout79.xml"/><Relationship Id="rId9" Type="http://schemas.openxmlformats.org/officeDocument/2006/relationships/slideLayout" Target="../slideLayouts/slideLayout80.xml"/><Relationship Id="rId10" Type="http://schemas.openxmlformats.org/officeDocument/2006/relationships/slideLayout" Target="../slideLayouts/slideLayout81.xml"/><Relationship Id="rId11" Type="http://schemas.openxmlformats.org/officeDocument/2006/relationships/slideLayout" Target="../slideLayouts/slideLayout82.xml"/><Relationship Id="rId12" Type="http://schemas.openxmlformats.org/officeDocument/2006/relationships/slideLayout" Target="../slideLayouts/slideLayout83.xml"/><Relationship Id="rId13"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838080" y="365040"/>
            <a:ext cx="10515600" cy="132552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latin typeface="Arial"/>
            </a:endParaRPr>
          </a:p>
        </p:txBody>
      </p:sp>
      <p:sp>
        <p:nvSpPr>
          <p:cNvPr id="1" name="PlaceHolder 2"/>
          <p:cNvSpPr>
            <a:spLocks noGrp="1"/>
          </p:cNvSpPr>
          <p:nvPr>
            <p:ph type="body"/>
          </p:nvPr>
        </p:nvSpPr>
        <p:spPr>
          <a:xfrm>
            <a:off x="838080" y="1825560"/>
            <a:ext cx="10515600" cy="4351320"/>
          </a:xfrm>
          <a:prstGeom prst="rect">
            <a:avLst/>
          </a:prstGeom>
        </p:spPr>
        <p:txBody>
          <a:bodyPr>
            <a:noAutofit/>
          </a:bodyPr>
          <a:p>
            <a:pPr marL="228600" indent="-228600">
              <a:lnSpc>
                <a:spcPct val="90000"/>
              </a:lnSpc>
              <a:spcBef>
                <a:spcPts val="1001"/>
              </a:spcBef>
              <a:buClr>
                <a:srgbClr val="000000"/>
              </a:buClr>
              <a:buSzPct val="45000"/>
              <a:buFont typeface="Wingdings" charset="2"/>
              <a:buChar char=""/>
            </a:pPr>
            <a:r>
              <a:rPr b="0" lang="fr-FR" sz="2800" spc="-1" strike="noStrike">
                <a:solidFill>
                  <a:srgbClr val="000000"/>
                </a:solidFill>
                <a:latin typeface="Calibri"/>
              </a:rPr>
              <a:t>Modifiez les styles du texte du masque</a:t>
            </a:r>
            <a:endParaRPr b="0" lang="fr-FR" sz="2800" spc="-1" strike="noStrike">
              <a:latin typeface="Arial"/>
            </a:endParaRPr>
          </a:p>
          <a:p>
            <a:pPr lvl="1" marL="685800" indent="-228600">
              <a:lnSpc>
                <a:spcPct val="90000"/>
              </a:lnSpc>
              <a:spcBef>
                <a:spcPts val="499"/>
              </a:spcBef>
              <a:buClr>
                <a:srgbClr val="000000"/>
              </a:buClr>
              <a:buSzPct val="75000"/>
              <a:buFont typeface="Symbol" charset="2"/>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2" name="PlaceHolder 3"/>
          <p:cNvSpPr>
            <a:spLocks noGrp="1"/>
          </p:cNvSpPr>
          <p:nvPr>
            <p:ph type="dt"/>
          </p:nvPr>
        </p:nvSpPr>
        <p:spPr>
          <a:xfrm>
            <a:off x="838080" y="6356520"/>
            <a:ext cx="2743200" cy="365040"/>
          </a:xfrm>
          <a:prstGeom prst="rect">
            <a:avLst/>
          </a:prstGeom>
        </p:spPr>
        <p:txBody>
          <a:bodyPr anchor="ctr">
            <a:noAutofit/>
          </a:bodyPr>
          <a:p>
            <a:pPr>
              <a:lnSpc>
                <a:spcPct val="100000"/>
              </a:lnSpc>
            </a:pPr>
            <a:fld id="{4C1BBC44-805B-455A-914B-24A80830C642}" type="datetime">
              <a:rPr b="0" lang="fr-FR" sz="1200" spc="-1" strike="noStrike">
                <a:solidFill>
                  <a:srgbClr val="898989"/>
                </a:solidFill>
                <a:latin typeface="Calibri"/>
              </a:rPr>
              <a:t>26/08/2020</a:t>
            </a:fld>
            <a:endParaRPr b="0" lang="fr-FR" sz="1200" spc="-1" strike="noStrike">
              <a:latin typeface="Times New Roman"/>
            </a:endParaRPr>
          </a:p>
        </p:txBody>
      </p:sp>
      <p:sp>
        <p:nvSpPr>
          <p:cNvPr id="3" name="PlaceHolder 4"/>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4" name="PlaceHolder 5"/>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3D378AE4-C7E4-46DB-BB61-17EB2DC4DB5A}"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72" name="PlaceHolder 1"/>
          <p:cNvSpPr>
            <a:spLocks noGrp="1"/>
          </p:cNvSpPr>
          <p:nvPr>
            <p:ph type="title"/>
          </p:nvPr>
        </p:nvSpPr>
        <p:spPr>
          <a:xfrm>
            <a:off x="839880" y="457200"/>
            <a:ext cx="3932280" cy="1600200"/>
          </a:xfrm>
          <a:prstGeom prst="rect">
            <a:avLst/>
          </a:prstGeom>
        </p:spPr>
        <p:txBody>
          <a:bodyPr anchor="b">
            <a:noAutofit/>
          </a:bodyPr>
          <a:p>
            <a:pPr>
              <a:lnSpc>
                <a:spcPct val="90000"/>
              </a:lnSpc>
            </a:pPr>
            <a:r>
              <a:rPr b="0" lang="fr-FR" sz="3200" spc="-1" strike="noStrike">
                <a:solidFill>
                  <a:srgbClr val="000000"/>
                </a:solidFill>
                <a:latin typeface="Calibri Light"/>
              </a:rPr>
              <a:t>Modifiez le style du titre</a:t>
            </a:r>
            <a:endParaRPr b="0" lang="fr-FR" sz="3200" spc="-1" strike="noStrike">
              <a:latin typeface="Arial"/>
            </a:endParaRPr>
          </a:p>
        </p:txBody>
      </p:sp>
      <p:sp>
        <p:nvSpPr>
          <p:cNvPr id="373" name="PlaceHolder 2"/>
          <p:cNvSpPr>
            <a:spLocks noGrp="1"/>
          </p:cNvSpPr>
          <p:nvPr>
            <p:ph type="title"/>
          </p:nvPr>
        </p:nvSpPr>
        <p:spPr>
          <a:xfrm>
            <a:off x="5183280" y="987480"/>
            <a:ext cx="6172200" cy="4873680"/>
          </a:xfrm>
          <a:prstGeom prst="rect">
            <a:avLst/>
          </a:prstGeom>
        </p:spPr>
        <p:txBody>
          <a:bodyPr>
            <a:noAutofit/>
          </a:bodyPr>
          <a:p>
            <a:pPr algn="ctr"/>
            <a:endParaRPr b="0" lang="fr-FR" sz="4400" spc="-1" strike="noStrike">
              <a:latin typeface="Arial"/>
            </a:endParaRPr>
          </a:p>
        </p:txBody>
      </p:sp>
      <p:sp>
        <p:nvSpPr>
          <p:cNvPr id="374" name="PlaceHolder 3"/>
          <p:cNvSpPr>
            <a:spLocks noGrp="1"/>
          </p:cNvSpPr>
          <p:nvPr>
            <p:ph type="body"/>
          </p:nvPr>
        </p:nvSpPr>
        <p:spPr>
          <a:xfrm>
            <a:off x="839880" y="2057400"/>
            <a:ext cx="3932280" cy="3811680"/>
          </a:xfrm>
          <a:prstGeom prst="rect">
            <a:avLst/>
          </a:prstGeom>
        </p:spPr>
        <p:txBody>
          <a:bodyPr>
            <a:noAutofit/>
          </a:bodyPr>
          <a:p>
            <a:pPr marL="432000" indent="-324000">
              <a:lnSpc>
                <a:spcPct val="90000"/>
              </a:lnSpc>
              <a:spcBef>
                <a:spcPts val="1001"/>
              </a:spcBef>
              <a:buClr>
                <a:srgbClr val="000000"/>
              </a:buClr>
              <a:buSzPct val="45000"/>
              <a:buFont typeface="Wingdings" charset="2"/>
              <a:buChar char=""/>
            </a:pPr>
            <a:r>
              <a:rPr b="0" lang="fr-FR" sz="1600" spc="-1" strike="noStrike">
                <a:solidFill>
                  <a:srgbClr val="000000"/>
                </a:solidFill>
                <a:latin typeface="Calibri"/>
              </a:rPr>
              <a:t>Modifiez les styles du texte du masque</a:t>
            </a:r>
            <a:endParaRPr b="0" lang="fr-FR" sz="1600" spc="-1" strike="noStrike">
              <a:latin typeface="Arial"/>
            </a:endParaRPr>
          </a:p>
        </p:txBody>
      </p:sp>
      <p:sp>
        <p:nvSpPr>
          <p:cNvPr id="375" name="PlaceHolder 4"/>
          <p:cNvSpPr>
            <a:spLocks noGrp="1"/>
          </p:cNvSpPr>
          <p:nvPr>
            <p:ph type="dt"/>
          </p:nvPr>
        </p:nvSpPr>
        <p:spPr>
          <a:xfrm>
            <a:off x="838080" y="6356520"/>
            <a:ext cx="2743200" cy="365040"/>
          </a:xfrm>
          <a:prstGeom prst="rect">
            <a:avLst/>
          </a:prstGeom>
        </p:spPr>
        <p:txBody>
          <a:bodyPr anchor="ctr">
            <a:noAutofit/>
          </a:bodyPr>
          <a:p>
            <a:pPr>
              <a:lnSpc>
                <a:spcPct val="100000"/>
              </a:lnSpc>
            </a:pPr>
            <a:fld id="{899725FA-0422-4EF4-9293-E674BD003B50}" type="datetime">
              <a:rPr b="0" lang="fr-FR" sz="1200" spc="-1" strike="noStrike">
                <a:solidFill>
                  <a:srgbClr val="898989"/>
                </a:solidFill>
                <a:latin typeface="Calibri"/>
              </a:rPr>
              <a:t>26/08/2020</a:t>
            </a:fld>
            <a:endParaRPr b="0" lang="fr-FR" sz="1200" spc="-1" strike="noStrike">
              <a:latin typeface="Times New Roman"/>
            </a:endParaRPr>
          </a:p>
        </p:txBody>
      </p:sp>
      <p:sp>
        <p:nvSpPr>
          <p:cNvPr id="376" name="PlaceHolder 5"/>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377" name="PlaceHolder 6"/>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2EBC4D31-6878-404A-8C34-F787052EE9ED}"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4" name="PlaceHolder 1"/>
          <p:cNvSpPr>
            <a:spLocks noGrp="1"/>
          </p:cNvSpPr>
          <p:nvPr>
            <p:ph type="title"/>
          </p:nvPr>
        </p:nvSpPr>
        <p:spPr>
          <a:xfrm>
            <a:off x="838080" y="365040"/>
            <a:ext cx="10515600" cy="132552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latin typeface="Arial"/>
            </a:endParaRPr>
          </a:p>
        </p:txBody>
      </p:sp>
      <p:sp>
        <p:nvSpPr>
          <p:cNvPr id="415" name="PlaceHolder 2"/>
          <p:cNvSpPr>
            <a:spLocks noGrp="1"/>
          </p:cNvSpPr>
          <p:nvPr>
            <p:ph type="body"/>
          </p:nvPr>
        </p:nvSpPr>
        <p:spPr>
          <a:xfrm>
            <a:off x="838080" y="1825560"/>
            <a:ext cx="10515600" cy="4351320"/>
          </a:xfrm>
          <a:prstGeom prst="rect">
            <a:avLst/>
          </a:prstGeom>
        </p:spPr>
        <p:txBody>
          <a:bodyPr vert="vert">
            <a:noAutofit/>
          </a:bodyPr>
          <a:p>
            <a:pPr marL="228600" indent="-228600">
              <a:lnSpc>
                <a:spcPct val="90000"/>
              </a:lnSpc>
              <a:spcBef>
                <a:spcPts val="1001"/>
              </a:spcBef>
              <a:buClr>
                <a:srgbClr val="000000"/>
              </a:buClr>
              <a:buSzPct val="45000"/>
              <a:buFont typeface="Wingdings" charset="2"/>
              <a:buChar char=""/>
            </a:pPr>
            <a:r>
              <a:rPr b="0" lang="fr-FR" sz="2800" spc="-1" strike="noStrike">
                <a:solidFill>
                  <a:srgbClr val="000000"/>
                </a:solidFill>
                <a:latin typeface="Calibri"/>
              </a:rPr>
              <a:t>Modifiez les styles du texte du masque</a:t>
            </a:r>
            <a:endParaRPr b="0" lang="fr-FR" sz="2800" spc="-1" strike="noStrike">
              <a:latin typeface="Arial"/>
            </a:endParaRPr>
          </a:p>
          <a:p>
            <a:pPr lvl="1" marL="685800" indent="-228600">
              <a:lnSpc>
                <a:spcPct val="90000"/>
              </a:lnSpc>
              <a:spcBef>
                <a:spcPts val="499"/>
              </a:spcBef>
              <a:buClr>
                <a:srgbClr val="000000"/>
              </a:buClr>
              <a:buSzPct val="75000"/>
              <a:buFont typeface="Symbol" charset="2"/>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416" name="PlaceHolder 3"/>
          <p:cNvSpPr>
            <a:spLocks noGrp="1"/>
          </p:cNvSpPr>
          <p:nvPr>
            <p:ph type="dt"/>
          </p:nvPr>
        </p:nvSpPr>
        <p:spPr>
          <a:xfrm>
            <a:off x="838080" y="6356520"/>
            <a:ext cx="2743200" cy="365040"/>
          </a:xfrm>
          <a:prstGeom prst="rect">
            <a:avLst/>
          </a:prstGeom>
        </p:spPr>
        <p:txBody>
          <a:bodyPr anchor="ctr">
            <a:noAutofit/>
          </a:bodyPr>
          <a:p>
            <a:pPr>
              <a:lnSpc>
                <a:spcPct val="100000"/>
              </a:lnSpc>
            </a:pPr>
            <a:fld id="{ABA00AAD-2949-473E-AD37-D276D5AF9872}" type="datetime">
              <a:rPr b="0" lang="fr-FR" sz="1200" spc="-1" strike="noStrike">
                <a:solidFill>
                  <a:srgbClr val="898989"/>
                </a:solidFill>
                <a:latin typeface="Calibri"/>
              </a:rPr>
              <a:t>26/08/2020</a:t>
            </a:fld>
            <a:endParaRPr b="0" lang="fr-FR" sz="1200" spc="-1" strike="noStrike">
              <a:latin typeface="Times New Roman"/>
            </a:endParaRPr>
          </a:p>
        </p:txBody>
      </p:sp>
      <p:sp>
        <p:nvSpPr>
          <p:cNvPr id="417" name="PlaceHolder 4"/>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418" name="PlaceHolder 5"/>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18380C71-E3F6-4B5A-9004-E574F5B57580}"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5" name="PlaceHolder 1"/>
          <p:cNvSpPr>
            <a:spLocks noGrp="1"/>
          </p:cNvSpPr>
          <p:nvPr>
            <p:ph type="title"/>
          </p:nvPr>
        </p:nvSpPr>
        <p:spPr>
          <a:xfrm>
            <a:off x="8724960" y="365040"/>
            <a:ext cx="2628720" cy="5811840"/>
          </a:xfrm>
          <a:prstGeom prst="rect">
            <a:avLst/>
          </a:prstGeom>
        </p:spPr>
        <p:txBody>
          <a:bodyPr anchorCtr="1" vert="vert">
            <a:noAutofit/>
          </a:bodyPr>
          <a:p>
            <a:pPr>
              <a:lnSpc>
                <a:spcPct val="90000"/>
              </a:lnSpc>
            </a:pPr>
            <a:r>
              <a:rPr b="0" lang="fr-FR" sz="4400" spc="-1" strike="noStrike">
                <a:solidFill>
                  <a:srgbClr val="000000"/>
                </a:solidFill>
                <a:latin typeface="Calibri Light"/>
              </a:rPr>
              <a:t>Modifiez le style du titre</a:t>
            </a:r>
            <a:endParaRPr b="0" lang="fr-FR" sz="4400" spc="-1" strike="noStrike">
              <a:latin typeface="Arial"/>
            </a:endParaRPr>
          </a:p>
        </p:txBody>
      </p:sp>
      <p:sp>
        <p:nvSpPr>
          <p:cNvPr id="456" name="PlaceHolder 2"/>
          <p:cNvSpPr>
            <a:spLocks noGrp="1"/>
          </p:cNvSpPr>
          <p:nvPr>
            <p:ph type="body"/>
          </p:nvPr>
        </p:nvSpPr>
        <p:spPr>
          <a:xfrm>
            <a:off x="838080" y="365040"/>
            <a:ext cx="7734240" cy="5811840"/>
          </a:xfrm>
          <a:prstGeom prst="rect">
            <a:avLst/>
          </a:prstGeom>
        </p:spPr>
        <p:txBody>
          <a:bodyPr vert="vert">
            <a:noAutofit/>
          </a:bodyPr>
          <a:p>
            <a:pPr marL="228600" indent="-228600">
              <a:lnSpc>
                <a:spcPct val="90000"/>
              </a:lnSpc>
              <a:spcBef>
                <a:spcPts val="1001"/>
              </a:spcBef>
              <a:buClr>
                <a:srgbClr val="000000"/>
              </a:buClr>
              <a:buSzPct val="45000"/>
              <a:buFont typeface="Wingdings" charset="2"/>
              <a:buChar char=""/>
            </a:pPr>
            <a:r>
              <a:rPr b="0" lang="fr-FR" sz="2800" spc="-1" strike="noStrike">
                <a:solidFill>
                  <a:srgbClr val="000000"/>
                </a:solidFill>
                <a:latin typeface="Calibri"/>
              </a:rPr>
              <a:t>Modifiez les styles du texte du masque</a:t>
            </a:r>
            <a:endParaRPr b="0" lang="fr-FR" sz="2800" spc="-1" strike="noStrike">
              <a:latin typeface="Arial"/>
            </a:endParaRPr>
          </a:p>
          <a:p>
            <a:pPr lvl="1" marL="685800" indent="-228600">
              <a:lnSpc>
                <a:spcPct val="90000"/>
              </a:lnSpc>
              <a:spcBef>
                <a:spcPts val="499"/>
              </a:spcBef>
              <a:buClr>
                <a:srgbClr val="000000"/>
              </a:buClr>
              <a:buSzPct val="75000"/>
              <a:buFont typeface="Symbol" charset="2"/>
              <a:buChar char=""/>
            </a:pPr>
            <a:r>
              <a:rPr b="0" lang="fr-FR" sz="2400" spc="-1" strike="noStrike">
                <a:solidFill>
                  <a:srgbClr val="000000"/>
                </a:solidFill>
                <a:latin typeface="Calibri"/>
              </a:rPr>
              <a:t>Deuxième niveau</a:t>
            </a:r>
            <a:endParaRPr b="0" lang="fr-FR" sz="2400" spc="-1" strike="noStrike">
              <a:latin typeface="Arial"/>
            </a:endParaRPr>
          </a:p>
          <a:p>
            <a:pPr lvl="2" marL="1143000" indent="-228600">
              <a:lnSpc>
                <a:spcPct val="90000"/>
              </a:lnSpc>
              <a:spcBef>
                <a:spcPts val="499"/>
              </a:spcBef>
              <a:buClr>
                <a:srgbClr val="000000"/>
              </a:buClr>
              <a:buSzPct val="45000"/>
              <a:buFont typeface="Wingdings" charset="2"/>
              <a:buChar char=""/>
            </a:pPr>
            <a:r>
              <a:rPr b="0" lang="fr-FR" sz="2000" spc="-1" strike="noStrike">
                <a:solidFill>
                  <a:srgbClr val="000000"/>
                </a:solidFill>
                <a:latin typeface="Calibri"/>
              </a:rPr>
              <a:t>Troisième niveau</a:t>
            </a:r>
            <a:endParaRPr b="0" lang="fr-FR" sz="2000" spc="-1" strike="noStrike">
              <a:latin typeface="Arial"/>
            </a:endParaRPr>
          </a:p>
          <a:p>
            <a:pPr lvl="3" marL="1600200" indent="-228600">
              <a:lnSpc>
                <a:spcPct val="90000"/>
              </a:lnSpc>
              <a:spcBef>
                <a:spcPts val="499"/>
              </a:spcBef>
              <a:buClr>
                <a:srgbClr val="000000"/>
              </a:buClr>
              <a:buSzPct val="75000"/>
              <a:buFont typeface="Symbol" charset="2"/>
              <a:buChar char=""/>
            </a:pPr>
            <a:r>
              <a:rPr b="0" lang="fr-FR" sz="1800" spc="-1" strike="noStrike">
                <a:solidFill>
                  <a:srgbClr val="000000"/>
                </a:solidFill>
                <a:latin typeface="Calibri"/>
              </a:rPr>
              <a:t>Quatrième niveau</a:t>
            </a:r>
            <a:endParaRPr b="0" lang="fr-FR" sz="1800" spc="-1" strike="noStrike">
              <a:latin typeface="Arial"/>
            </a:endParaRPr>
          </a:p>
          <a:p>
            <a:pPr lvl="4" marL="2057400" indent="-228600">
              <a:lnSpc>
                <a:spcPct val="90000"/>
              </a:lnSpc>
              <a:spcBef>
                <a:spcPts val="499"/>
              </a:spcBef>
              <a:buClr>
                <a:srgbClr val="000000"/>
              </a:buClr>
              <a:buSzPct val="45000"/>
              <a:buFont typeface="Wingdings" charset="2"/>
              <a:buChar char=""/>
            </a:pPr>
            <a:r>
              <a:rPr b="0" lang="fr-FR" sz="1800" spc="-1" strike="noStrike">
                <a:solidFill>
                  <a:srgbClr val="000000"/>
                </a:solidFill>
                <a:latin typeface="Calibri"/>
              </a:rPr>
              <a:t>Cinquième niveau</a:t>
            </a:r>
            <a:endParaRPr b="0" lang="fr-FR" sz="1800" spc="-1" strike="noStrike">
              <a:latin typeface="Arial"/>
            </a:endParaRPr>
          </a:p>
        </p:txBody>
      </p:sp>
      <p:sp>
        <p:nvSpPr>
          <p:cNvPr id="457" name="PlaceHolder 3"/>
          <p:cNvSpPr>
            <a:spLocks noGrp="1"/>
          </p:cNvSpPr>
          <p:nvPr>
            <p:ph type="dt"/>
          </p:nvPr>
        </p:nvSpPr>
        <p:spPr>
          <a:xfrm>
            <a:off x="838080" y="6356520"/>
            <a:ext cx="2743200" cy="365040"/>
          </a:xfrm>
          <a:prstGeom prst="rect">
            <a:avLst/>
          </a:prstGeom>
        </p:spPr>
        <p:txBody>
          <a:bodyPr anchor="ctr">
            <a:noAutofit/>
          </a:bodyPr>
          <a:p>
            <a:pPr>
              <a:lnSpc>
                <a:spcPct val="100000"/>
              </a:lnSpc>
            </a:pPr>
            <a:fld id="{DF3BD660-2D5B-4963-9AF5-617F0269D26A}" type="datetime">
              <a:rPr b="0" lang="fr-FR" sz="1200" spc="-1" strike="noStrike">
                <a:solidFill>
                  <a:srgbClr val="898989"/>
                </a:solidFill>
                <a:latin typeface="Calibri"/>
              </a:rPr>
              <a:t>26/08/2020</a:t>
            </a:fld>
            <a:endParaRPr b="0" lang="fr-FR" sz="1200" spc="-1" strike="noStrike">
              <a:latin typeface="Times New Roman"/>
            </a:endParaRPr>
          </a:p>
        </p:txBody>
      </p:sp>
      <p:sp>
        <p:nvSpPr>
          <p:cNvPr id="458" name="PlaceHolder 4"/>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459" name="PlaceHolder 5"/>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63724A45-5054-4E69-8ACA-EF745B728BCF}"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1523880" y="1122480"/>
            <a:ext cx="9144000" cy="2387520"/>
          </a:xfrm>
          <a:prstGeom prst="rect">
            <a:avLst/>
          </a:prstGeom>
        </p:spPr>
        <p:txBody>
          <a:bodyPr anchor="b" anchorCtr="1">
            <a:noAutofit/>
          </a:bodyPr>
          <a:p>
            <a:pPr algn="ctr">
              <a:lnSpc>
                <a:spcPct val="90000"/>
              </a:lnSpc>
            </a:pPr>
            <a:r>
              <a:rPr b="0" lang="fr-FR" sz="6000" spc="-1" strike="noStrike">
                <a:solidFill>
                  <a:srgbClr val="000000"/>
                </a:solidFill>
                <a:latin typeface="Calibri Light"/>
              </a:rPr>
              <a:t>Modifiez le style du titre</a:t>
            </a:r>
            <a:endParaRPr b="0" lang="fr-FR" sz="6000" spc="-1" strike="noStrike">
              <a:latin typeface="Arial"/>
            </a:endParaRPr>
          </a:p>
        </p:txBody>
      </p:sp>
      <p:sp>
        <p:nvSpPr>
          <p:cNvPr id="42" name="PlaceHolder 2"/>
          <p:cNvSpPr>
            <a:spLocks noGrp="1"/>
          </p:cNvSpPr>
          <p:nvPr>
            <p:ph type="dt"/>
          </p:nvPr>
        </p:nvSpPr>
        <p:spPr>
          <a:xfrm>
            <a:off x="838080" y="6356520"/>
            <a:ext cx="2743200" cy="365040"/>
          </a:xfrm>
          <a:prstGeom prst="rect">
            <a:avLst/>
          </a:prstGeom>
        </p:spPr>
        <p:txBody>
          <a:bodyPr anchor="ctr">
            <a:noAutofit/>
          </a:bodyPr>
          <a:p>
            <a:pPr>
              <a:lnSpc>
                <a:spcPct val="100000"/>
              </a:lnSpc>
            </a:pPr>
            <a:fld id="{0FACAD1E-B76B-44F4-B186-B3F72AF890F5}" type="datetime">
              <a:rPr b="0" lang="fr-FR" sz="1200" spc="-1" strike="noStrike">
                <a:solidFill>
                  <a:srgbClr val="898989"/>
                </a:solidFill>
                <a:latin typeface="Calibri"/>
              </a:rPr>
              <a:t>26/08/2020</a:t>
            </a:fld>
            <a:endParaRPr b="0" lang="fr-FR" sz="1200" spc="-1" strike="noStrike">
              <a:latin typeface="Times New Roman"/>
            </a:endParaRPr>
          </a:p>
        </p:txBody>
      </p:sp>
      <p:sp>
        <p:nvSpPr>
          <p:cNvPr id="43" name="PlaceHolder 3"/>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44" name="PlaceHolder 4"/>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0324C61B-7612-4DB9-8C09-6DB3CF9F34F5}" type="slidenum">
              <a:rPr b="0" lang="fr-FR" sz="1200" spc="-1" strike="noStrike">
                <a:solidFill>
                  <a:srgbClr val="898989"/>
                </a:solidFill>
                <a:latin typeface="Calibri"/>
              </a:rPr>
              <a:t>&lt;number&gt;</a:t>
            </a:fld>
            <a:endParaRPr b="0" lang="fr-FR" sz="1200" spc="-1" strike="noStrike">
              <a:latin typeface="Times New Roman"/>
            </a:endParaRPr>
          </a:p>
        </p:txBody>
      </p:sp>
      <p:sp>
        <p:nvSpPr>
          <p:cNvPr id="45" name="PlaceHolder 5"/>
          <p:cNvSpPr>
            <a:spLocks noGrp="1"/>
          </p:cNvSpPr>
          <p:nvPr>
            <p:ph type="body"/>
          </p:nvPr>
        </p:nvSpPr>
        <p:spPr>
          <a:xfrm>
            <a:off x="609480" y="1604520"/>
            <a:ext cx="10972440" cy="3977640"/>
          </a:xfrm>
          <a:prstGeom prst="rect">
            <a:avLst/>
          </a:prstGeom>
        </p:spPr>
        <p:txBody>
          <a:bodyPr lIns="0" rIns="0" tIns="0" bIns="0">
            <a:spAutoFit/>
          </a:bodyPr>
          <a:p>
            <a:pPr marL="432000" indent="-324000">
              <a:spcAft>
                <a:spcPts val="1417"/>
              </a:spcAft>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Aft>
                <a:spcPts val="1134"/>
              </a:spcAft>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Aft>
                <a:spcPts val="850"/>
              </a:spcAft>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Aft>
                <a:spcPts val="567"/>
              </a:spcAft>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Aft>
                <a:spcPts val="283"/>
              </a:spcAft>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Aft>
                <a:spcPts val="283"/>
              </a:spcAft>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Aft>
                <a:spcPts val="283"/>
              </a:spcAft>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2" name="PlaceHolder 1"/>
          <p:cNvSpPr>
            <a:spLocks noGrp="1"/>
          </p:cNvSpPr>
          <p:nvPr>
            <p:ph type="title"/>
          </p:nvPr>
        </p:nvSpPr>
        <p:spPr>
          <a:xfrm>
            <a:off x="838080" y="365040"/>
            <a:ext cx="10515600" cy="132552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latin typeface="Arial"/>
            </a:endParaRPr>
          </a:p>
        </p:txBody>
      </p:sp>
      <p:sp>
        <p:nvSpPr>
          <p:cNvPr id="83" name="PlaceHolder 2"/>
          <p:cNvSpPr>
            <a:spLocks noGrp="1"/>
          </p:cNvSpPr>
          <p:nvPr>
            <p:ph type="title"/>
          </p:nvPr>
        </p:nvSpPr>
        <p:spPr>
          <a:xfrm>
            <a:off x="838080" y="1825560"/>
            <a:ext cx="10515600" cy="4351320"/>
          </a:xfrm>
          <a:prstGeom prst="rect">
            <a:avLst/>
          </a:prstGeom>
        </p:spPr>
        <p:txBody>
          <a:bodyPr>
            <a:noAutofit/>
          </a:bodyPr>
          <a:p>
            <a:pPr marL="228600" indent="-228600">
              <a:lnSpc>
                <a:spcPct val="90000"/>
              </a:lnSpc>
              <a:spcBef>
                <a:spcPts val="1001"/>
              </a:spcBef>
              <a:buClr>
                <a:srgbClr val="000000"/>
              </a:buClr>
              <a:buFont typeface="Arial"/>
              <a:buChar char="•"/>
            </a:pPr>
            <a:r>
              <a:rPr b="0" lang="fr-FR" sz="2800" spc="-1" strike="noStrike">
                <a:solidFill>
                  <a:srgbClr val="000000"/>
                </a:solidFill>
                <a:latin typeface="Calibri"/>
              </a:rPr>
              <a:t>Modifiez les styles du texte du masque</a:t>
            </a:r>
            <a:br/>
            <a:r>
              <a:rPr b="0" lang="fr-FR" sz="2400" spc="-1" strike="noStrike">
                <a:solidFill>
                  <a:srgbClr val="000000"/>
                </a:solidFill>
                <a:latin typeface="Calibri"/>
              </a:rPr>
              <a:t>Deuxième niveau</a:t>
            </a:r>
            <a:br/>
            <a:r>
              <a:rPr b="0" lang="fr-FR" sz="2000" spc="-1" strike="noStrike">
                <a:solidFill>
                  <a:srgbClr val="000000"/>
                </a:solidFill>
                <a:latin typeface="Calibri"/>
              </a:rPr>
              <a:t>Troisième niveau</a:t>
            </a:r>
            <a:br/>
            <a:r>
              <a:rPr b="0" lang="fr-FR" sz="1800" spc="-1" strike="noStrike">
                <a:solidFill>
                  <a:srgbClr val="000000"/>
                </a:solidFill>
                <a:latin typeface="Calibri"/>
              </a:rPr>
              <a:t>Quatrième niveau</a:t>
            </a:r>
            <a:br/>
            <a:r>
              <a:rPr b="0" lang="fr-FR" sz="1800" spc="-1" strike="noStrike">
                <a:solidFill>
                  <a:srgbClr val="000000"/>
                </a:solidFill>
                <a:latin typeface="Calibri"/>
              </a:rPr>
              <a:t>Cinquième niveau</a:t>
            </a:r>
            <a:endParaRPr b="0" lang="fr-FR" sz="1800" spc="-1" strike="noStrike">
              <a:latin typeface="Arial"/>
            </a:endParaRPr>
          </a:p>
        </p:txBody>
      </p:sp>
      <p:sp>
        <p:nvSpPr>
          <p:cNvPr id="84" name="PlaceHolder 3"/>
          <p:cNvSpPr>
            <a:spLocks noGrp="1"/>
          </p:cNvSpPr>
          <p:nvPr>
            <p:ph type="dt"/>
          </p:nvPr>
        </p:nvSpPr>
        <p:spPr>
          <a:xfrm>
            <a:off x="838080" y="6356520"/>
            <a:ext cx="2743200" cy="365040"/>
          </a:xfrm>
          <a:prstGeom prst="rect">
            <a:avLst/>
          </a:prstGeom>
        </p:spPr>
        <p:txBody>
          <a:bodyPr anchor="ctr">
            <a:noAutofit/>
          </a:bodyPr>
          <a:p>
            <a:pPr>
              <a:lnSpc>
                <a:spcPct val="100000"/>
              </a:lnSpc>
            </a:pPr>
            <a:fld id="{1903EF0F-8ACC-43B0-B42D-31DF721674CF}" type="datetime">
              <a:rPr b="0" lang="fr-FR" sz="1200" spc="-1" strike="noStrike">
                <a:solidFill>
                  <a:srgbClr val="898989"/>
                </a:solidFill>
                <a:latin typeface="Calibri"/>
              </a:rPr>
              <a:t>26/08/2020</a:t>
            </a:fld>
            <a:endParaRPr b="0" lang="fr-FR" sz="1200" spc="-1" strike="noStrike">
              <a:latin typeface="Times New Roman"/>
            </a:endParaRPr>
          </a:p>
        </p:txBody>
      </p:sp>
      <p:sp>
        <p:nvSpPr>
          <p:cNvPr id="85" name="PlaceHolder 4"/>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86" name="PlaceHolder 5"/>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512110CC-2B43-4899-BBE0-C25EA3EF65AD}" type="slidenum">
              <a:rPr b="0" lang="fr-FR" sz="1200" spc="-1" strike="noStrike">
                <a:solidFill>
                  <a:srgbClr val="898989"/>
                </a:solidFill>
                <a:latin typeface="Calibri"/>
              </a:rPr>
              <a:t>&lt;number&gt;</a:t>
            </a:fld>
            <a:endParaRPr b="0" lang="fr-FR" sz="1200" spc="-1" strike="noStrike">
              <a:latin typeface="Times New Roman"/>
            </a:endParaRPr>
          </a:p>
        </p:txBody>
      </p:sp>
      <p:sp>
        <p:nvSpPr>
          <p:cNvPr id="87" name="PlaceHolder 6"/>
          <p:cNvSpPr>
            <a:spLocks noGrp="1"/>
          </p:cNvSpPr>
          <p:nvPr>
            <p:ph type="body"/>
          </p:nvPr>
        </p:nvSpPr>
        <p:spPr>
          <a:xfrm>
            <a:off x="609480" y="1604520"/>
            <a:ext cx="10972440" cy="3977640"/>
          </a:xfrm>
          <a:prstGeom prst="rect">
            <a:avLst/>
          </a:prstGeom>
        </p:spPr>
        <p:txBody>
          <a:bodyPr lIns="0" rIns="0" tIns="0" bIns="0">
            <a:spAutoFit/>
          </a:bodyPr>
          <a:p>
            <a:pPr marL="432000" indent="-324000">
              <a:spcAft>
                <a:spcPts val="1417"/>
              </a:spcAft>
              <a:buClr>
                <a:srgbClr val="000000"/>
              </a:buClr>
              <a:buSzPct val="45000"/>
              <a:buFont typeface="Wingdings" charset="2"/>
              <a:buChar char=""/>
            </a:pPr>
            <a:r>
              <a:rPr b="0" lang="fr-FR" sz="3200" spc="-1" strike="noStrike">
                <a:latin typeface="Arial"/>
              </a:rPr>
              <a:t>Click to edit the outline text format</a:t>
            </a:r>
            <a:endParaRPr b="0" lang="fr-FR" sz="3200" spc="-1" strike="noStrike">
              <a:latin typeface="Arial"/>
            </a:endParaRPr>
          </a:p>
          <a:p>
            <a:pPr lvl="1" marL="864000" indent="-324000">
              <a:spcAft>
                <a:spcPts val="1134"/>
              </a:spcAft>
              <a:buClr>
                <a:srgbClr val="000000"/>
              </a:buClr>
              <a:buSzPct val="75000"/>
              <a:buFont typeface="Symbol" charset="2"/>
              <a:buChar char=""/>
            </a:pPr>
            <a:r>
              <a:rPr b="0" lang="fr-FR" sz="2800" spc="-1" strike="noStrike">
                <a:latin typeface="Arial"/>
              </a:rPr>
              <a:t>Second Outline Level</a:t>
            </a:r>
            <a:endParaRPr b="0" lang="fr-FR" sz="2800" spc="-1" strike="noStrike">
              <a:latin typeface="Arial"/>
            </a:endParaRPr>
          </a:p>
          <a:p>
            <a:pPr lvl="2" marL="1296000" indent="-288000">
              <a:spcAft>
                <a:spcPts val="850"/>
              </a:spcAft>
              <a:buClr>
                <a:srgbClr val="000000"/>
              </a:buClr>
              <a:buSzPct val="45000"/>
              <a:buFont typeface="Wingdings" charset="2"/>
              <a:buChar char=""/>
            </a:pPr>
            <a:r>
              <a:rPr b="0" lang="fr-FR" sz="2400" spc="-1" strike="noStrike">
                <a:latin typeface="Arial"/>
              </a:rPr>
              <a:t>Third Outline Level</a:t>
            </a:r>
            <a:endParaRPr b="0" lang="fr-FR" sz="2400" spc="-1" strike="noStrike">
              <a:latin typeface="Arial"/>
            </a:endParaRPr>
          </a:p>
          <a:p>
            <a:pPr lvl="3" marL="1728000" indent="-216000">
              <a:spcAft>
                <a:spcPts val="567"/>
              </a:spcAft>
              <a:buClr>
                <a:srgbClr val="000000"/>
              </a:buClr>
              <a:buSzPct val="75000"/>
              <a:buFont typeface="Symbol" charset="2"/>
              <a:buChar char=""/>
            </a:pPr>
            <a:r>
              <a:rPr b="0" lang="fr-FR" sz="2000" spc="-1" strike="noStrike">
                <a:latin typeface="Arial"/>
              </a:rPr>
              <a:t>Fourth Outline Level</a:t>
            </a:r>
            <a:endParaRPr b="0" lang="fr-FR" sz="2000" spc="-1" strike="noStrike">
              <a:latin typeface="Arial"/>
            </a:endParaRPr>
          </a:p>
          <a:p>
            <a:pPr lvl="4" marL="2160000" indent="-216000">
              <a:spcAft>
                <a:spcPts val="283"/>
              </a:spcAft>
              <a:buClr>
                <a:srgbClr val="000000"/>
              </a:buClr>
              <a:buSzPct val="45000"/>
              <a:buFont typeface="Wingdings" charset="2"/>
              <a:buChar char=""/>
            </a:pPr>
            <a:r>
              <a:rPr b="0" lang="fr-FR" sz="2000" spc="-1" strike="noStrike">
                <a:latin typeface="Arial"/>
              </a:rPr>
              <a:t>Fifth Outline Level</a:t>
            </a:r>
            <a:endParaRPr b="0" lang="fr-FR" sz="2000" spc="-1" strike="noStrike">
              <a:latin typeface="Arial"/>
            </a:endParaRPr>
          </a:p>
          <a:p>
            <a:pPr lvl="5" marL="2592000" indent="-216000">
              <a:spcAft>
                <a:spcPts val="283"/>
              </a:spcAft>
              <a:buClr>
                <a:srgbClr val="000000"/>
              </a:buClr>
              <a:buSzPct val="45000"/>
              <a:buFont typeface="Wingdings" charset="2"/>
              <a:buChar char=""/>
            </a:pPr>
            <a:r>
              <a:rPr b="0" lang="fr-FR" sz="2000" spc="-1" strike="noStrike">
                <a:latin typeface="Arial"/>
              </a:rPr>
              <a:t>Sixth Outline Level</a:t>
            </a:r>
            <a:endParaRPr b="0" lang="fr-FR" sz="2000" spc="-1" strike="noStrike">
              <a:latin typeface="Arial"/>
            </a:endParaRPr>
          </a:p>
          <a:p>
            <a:pPr lvl="6" marL="3024000" indent="-216000">
              <a:spcAft>
                <a:spcPts val="283"/>
              </a:spcAft>
              <a:buClr>
                <a:srgbClr val="000000"/>
              </a:buClr>
              <a:buSzPct val="45000"/>
              <a:buFont typeface="Wingdings" charset="2"/>
              <a:buChar char=""/>
            </a:pPr>
            <a:r>
              <a:rPr b="0" lang="fr-FR" sz="2000" spc="-1" strike="noStrike">
                <a:latin typeface="Arial"/>
              </a:rPr>
              <a:t>Seventh Outline Level</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4" name="PlaceHolder 1"/>
          <p:cNvSpPr>
            <a:spLocks noGrp="1"/>
          </p:cNvSpPr>
          <p:nvPr>
            <p:ph type="title"/>
          </p:nvPr>
        </p:nvSpPr>
        <p:spPr>
          <a:xfrm>
            <a:off x="831960" y="1709640"/>
            <a:ext cx="10515600" cy="2852640"/>
          </a:xfrm>
          <a:prstGeom prst="rect">
            <a:avLst/>
          </a:prstGeom>
        </p:spPr>
        <p:txBody>
          <a:bodyPr anchor="b">
            <a:noAutofit/>
          </a:bodyPr>
          <a:p>
            <a:pPr>
              <a:lnSpc>
                <a:spcPct val="90000"/>
              </a:lnSpc>
            </a:pPr>
            <a:r>
              <a:rPr b="0" lang="fr-FR" sz="6000" spc="-1" strike="noStrike">
                <a:solidFill>
                  <a:srgbClr val="000000"/>
                </a:solidFill>
                <a:latin typeface="Calibri Light"/>
              </a:rPr>
              <a:t>Modifiez le style du titre</a:t>
            </a:r>
            <a:endParaRPr b="0" lang="fr-FR" sz="6000" spc="-1" strike="noStrike">
              <a:latin typeface="Arial"/>
            </a:endParaRPr>
          </a:p>
        </p:txBody>
      </p:sp>
      <p:sp>
        <p:nvSpPr>
          <p:cNvPr id="125" name="PlaceHolder 2"/>
          <p:cNvSpPr>
            <a:spLocks noGrp="1"/>
          </p:cNvSpPr>
          <p:nvPr>
            <p:ph type="body"/>
          </p:nvPr>
        </p:nvSpPr>
        <p:spPr>
          <a:xfrm>
            <a:off x="831960" y="4589640"/>
            <a:ext cx="10515600" cy="1500120"/>
          </a:xfrm>
          <a:prstGeom prst="rect">
            <a:avLst/>
          </a:prstGeom>
        </p:spPr>
        <p:txBody>
          <a:bodyPr>
            <a:noAutofit/>
          </a:bodyPr>
          <a:p>
            <a:pPr marL="432000" indent="-324000">
              <a:lnSpc>
                <a:spcPct val="90000"/>
              </a:lnSpc>
              <a:spcBef>
                <a:spcPts val="1001"/>
              </a:spcBef>
              <a:buClr>
                <a:srgbClr val="000000"/>
              </a:buClr>
              <a:buSzPct val="45000"/>
              <a:buFont typeface="Wingdings" charset="2"/>
              <a:buChar char=""/>
            </a:pPr>
            <a:r>
              <a:rPr b="0" lang="fr-FR" sz="2400" spc="-1" strike="noStrike">
                <a:solidFill>
                  <a:srgbClr val="898989"/>
                </a:solidFill>
                <a:latin typeface="Calibri"/>
              </a:rPr>
              <a:t>Modifiez les styles du texte du masque</a:t>
            </a:r>
            <a:endParaRPr b="0" lang="fr-FR" sz="2400" spc="-1" strike="noStrike">
              <a:latin typeface="Arial"/>
            </a:endParaRPr>
          </a:p>
        </p:txBody>
      </p:sp>
      <p:sp>
        <p:nvSpPr>
          <p:cNvPr id="126" name="PlaceHolder 3"/>
          <p:cNvSpPr>
            <a:spLocks noGrp="1"/>
          </p:cNvSpPr>
          <p:nvPr>
            <p:ph type="dt"/>
          </p:nvPr>
        </p:nvSpPr>
        <p:spPr>
          <a:xfrm>
            <a:off x="838080" y="6356520"/>
            <a:ext cx="2743200" cy="365040"/>
          </a:xfrm>
          <a:prstGeom prst="rect">
            <a:avLst/>
          </a:prstGeom>
        </p:spPr>
        <p:txBody>
          <a:bodyPr anchor="ctr">
            <a:noAutofit/>
          </a:bodyPr>
          <a:p>
            <a:pPr>
              <a:lnSpc>
                <a:spcPct val="100000"/>
              </a:lnSpc>
            </a:pPr>
            <a:fld id="{31B13FCB-EB00-47BA-A919-5512554E377E}" type="datetime">
              <a:rPr b="0" lang="fr-FR" sz="1200" spc="-1" strike="noStrike">
                <a:solidFill>
                  <a:srgbClr val="898989"/>
                </a:solidFill>
                <a:latin typeface="Calibri"/>
              </a:rPr>
              <a:t>26/08/2020</a:t>
            </a:fld>
            <a:endParaRPr b="0" lang="fr-FR" sz="1200" spc="-1" strike="noStrike">
              <a:latin typeface="Times New Roman"/>
            </a:endParaRPr>
          </a:p>
        </p:txBody>
      </p:sp>
      <p:sp>
        <p:nvSpPr>
          <p:cNvPr id="127" name="PlaceHolder 4"/>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128" name="PlaceHolder 5"/>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F4FB70C5-B300-4B97-BEF7-F7B66F00591C}"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5" name="PlaceHolder 1"/>
          <p:cNvSpPr>
            <a:spLocks noGrp="1"/>
          </p:cNvSpPr>
          <p:nvPr>
            <p:ph type="title"/>
          </p:nvPr>
        </p:nvSpPr>
        <p:spPr>
          <a:xfrm>
            <a:off x="838080" y="365040"/>
            <a:ext cx="10515600" cy="132552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latin typeface="Arial"/>
            </a:endParaRPr>
          </a:p>
        </p:txBody>
      </p:sp>
      <p:sp>
        <p:nvSpPr>
          <p:cNvPr id="166" name="PlaceHolder 2"/>
          <p:cNvSpPr>
            <a:spLocks noGrp="1"/>
          </p:cNvSpPr>
          <p:nvPr>
            <p:ph type="title"/>
          </p:nvPr>
        </p:nvSpPr>
        <p:spPr>
          <a:xfrm>
            <a:off x="838080" y="1825560"/>
            <a:ext cx="5181480" cy="4351320"/>
          </a:xfrm>
          <a:prstGeom prst="rect">
            <a:avLst/>
          </a:prstGeom>
        </p:spPr>
        <p:txBody>
          <a:bodyPr>
            <a:noAutofit/>
          </a:bodyPr>
          <a:p>
            <a:pPr marL="228600" indent="-228600">
              <a:lnSpc>
                <a:spcPct val="90000"/>
              </a:lnSpc>
              <a:spcBef>
                <a:spcPts val="1001"/>
              </a:spcBef>
              <a:buClr>
                <a:srgbClr val="000000"/>
              </a:buClr>
              <a:buFont typeface="Arial"/>
              <a:buChar char="•"/>
            </a:pPr>
            <a:r>
              <a:rPr b="0" lang="fr-FR" sz="2800" spc="-1" strike="noStrike">
                <a:solidFill>
                  <a:srgbClr val="000000"/>
                </a:solidFill>
                <a:latin typeface="Calibri"/>
              </a:rPr>
              <a:t>Modifiez les styles du texte du masque</a:t>
            </a:r>
            <a:br/>
            <a:r>
              <a:rPr b="0" lang="fr-FR" sz="2400" spc="-1" strike="noStrike">
                <a:solidFill>
                  <a:srgbClr val="000000"/>
                </a:solidFill>
                <a:latin typeface="Calibri"/>
              </a:rPr>
              <a:t>Deuxième niveau</a:t>
            </a:r>
            <a:br/>
            <a:r>
              <a:rPr b="0" lang="fr-FR" sz="2000" spc="-1" strike="noStrike">
                <a:solidFill>
                  <a:srgbClr val="000000"/>
                </a:solidFill>
                <a:latin typeface="Calibri"/>
              </a:rPr>
              <a:t>Troisième niveau</a:t>
            </a:r>
            <a:br/>
            <a:r>
              <a:rPr b="0" lang="fr-FR" sz="1800" spc="-1" strike="noStrike">
                <a:solidFill>
                  <a:srgbClr val="000000"/>
                </a:solidFill>
                <a:latin typeface="Calibri"/>
              </a:rPr>
              <a:t>Quatrième niveau</a:t>
            </a:r>
            <a:br/>
            <a:r>
              <a:rPr b="0" lang="fr-FR" sz="1800" spc="-1" strike="noStrike">
                <a:solidFill>
                  <a:srgbClr val="000000"/>
                </a:solidFill>
                <a:latin typeface="Calibri"/>
              </a:rPr>
              <a:t>Cinquième niveau</a:t>
            </a:r>
            <a:endParaRPr b="0" lang="fr-FR" sz="1800" spc="-1" strike="noStrike">
              <a:latin typeface="Arial"/>
            </a:endParaRPr>
          </a:p>
        </p:txBody>
      </p:sp>
      <p:sp>
        <p:nvSpPr>
          <p:cNvPr id="167" name="PlaceHolder 3"/>
          <p:cNvSpPr>
            <a:spLocks noGrp="1"/>
          </p:cNvSpPr>
          <p:nvPr>
            <p:ph type="title"/>
          </p:nvPr>
        </p:nvSpPr>
        <p:spPr>
          <a:xfrm>
            <a:off x="6172200" y="1825560"/>
            <a:ext cx="5181480" cy="4351320"/>
          </a:xfrm>
          <a:prstGeom prst="rect">
            <a:avLst/>
          </a:prstGeom>
        </p:spPr>
        <p:txBody>
          <a:bodyPr>
            <a:noAutofit/>
          </a:bodyPr>
          <a:p>
            <a:pPr marL="228600" indent="-228600">
              <a:lnSpc>
                <a:spcPct val="90000"/>
              </a:lnSpc>
              <a:spcBef>
                <a:spcPts val="1001"/>
              </a:spcBef>
              <a:buClr>
                <a:srgbClr val="000000"/>
              </a:buClr>
              <a:buFont typeface="Arial"/>
              <a:buChar char="•"/>
            </a:pPr>
            <a:r>
              <a:rPr b="0" lang="fr-FR" sz="2800" spc="-1" strike="noStrike">
                <a:solidFill>
                  <a:srgbClr val="000000"/>
                </a:solidFill>
                <a:latin typeface="Calibri"/>
              </a:rPr>
              <a:t>Modifiez les styles du texte du masque</a:t>
            </a:r>
            <a:br/>
            <a:r>
              <a:rPr b="0" lang="fr-FR" sz="2400" spc="-1" strike="noStrike">
                <a:solidFill>
                  <a:srgbClr val="000000"/>
                </a:solidFill>
                <a:latin typeface="Calibri"/>
              </a:rPr>
              <a:t>Deuxième niveau</a:t>
            </a:r>
            <a:br/>
            <a:r>
              <a:rPr b="0" lang="fr-FR" sz="2000" spc="-1" strike="noStrike">
                <a:solidFill>
                  <a:srgbClr val="000000"/>
                </a:solidFill>
                <a:latin typeface="Calibri"/>
              </a:rPr>
              <a:t>Troisième niveau</a:t>
            </a:r>
            <a:br/>
            <a:r>
              <a:rPr b="0" lang="fr-FR" sz="1800" spc="-1" strike="noStrike">
                <a:solidFill>
                  <a:srgbClr val="000000"/>
                </a:solidFill>
                <a:latin typeface="Calibri"/>
              </a:rPr>
              <a:t>Quatrième niveau</a:t>
            </a:r>
            <a:br/>
            <a:r>
              <a:rPr b="0" lang="fr-FR" sz="1800" spc="-1" strike="noStrike">
                <a:solidFill>
                  <a:srgbClr val="000000"/>
                </a:solidFill>
                <a:latin typeface="Calibri"/>
              </a:rPr>
              <a:t>Cinquième niveau</a:t>
            </a:r>
            <a:endParaRPr b="0" lang="fr-FR" sz="1800" spc="-1" strike="noStrike">
              <a:latin typeface="Arial"/>
            </a:endParaRPr>
          </a:p>
        </p:txBody>
      </p:sp>
      <p:sp>
        <p:nvSpPr>
          <p:cNvPr id="168" name="PlaceHolder 4"/>
          <p:cNvSpPr>
            <a:spLocks noGrp="1"/>
          </p:cNvSpPr>
          <p:nvPr>
            <p:ph type="dt"/>
          </p:nvPr>
        </p:nvSpPr>
        <p:spPr>
          <a:xfrm>
            <a:off x="838080" y="6356520"/>
            <a:ext cx="2743200" cy="365040"/>
          </a:xfrm>
          <a:prstGeom prst="rect">
            <a:avLst/>
          </a:prstGeom>
        </p:spPr>
        <p:txBody>
          <a:bodyPr anchor="ctr">
            <a:noAutofit/>
          </a:bodyPr>
          <a:p>
            <a:pPr>
              <a:lnSpc>
                <a:spcPct val="100000"/>
              </a:lnSpc>
            </a:pPr>
            <a:fld id="{A636A0D3-B047-4921-8EF8-0E2C7744AD7F}" type="datetime">
              <a:rPr b="0" lang="fr-FR" sz="1200" spc="-1" strike="noStrike">
                <a:solidFill>
                  <a:srgbClr val="898989"/>
                </a:solidFill>
                <a:latin typeface="Calibri"/>
              </a:rPr>
              <a:t>26/08/2020</a:t>
            </a:fld>
            <a:endParaRPr b="0" lang="fr-FR" sz="1200" spc="-1" strike="noStrike">
              <a:latin typeface="Times New Roman"/>
            </a:endParaRPr>
          </a:p>
        </p:txBody>
      </p:sp>
      <p:sp>
        <p:nvSpPr>
          <p:cNvPr id="169" name="PlaceHolder 5"/>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170" name="PlaceHolder 6"/>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167C18AA-9439-48B7-A958-276AB0D98E5B}"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7" name="PlaceHolder 1"/>
          <p:cNvSpPr>
            <a:spLocks noGrp="1"/>
          </p:cNvSpPr>
          <p:nvPr>
            <p:ph type="title"/>
          </p:nvPr>
        </p:nvSpPr>
        <p:spPr>
          <a:xfrm>
            <a:off x="839880" y="365040"/>
            <a:ext cx="10515600" cy="132552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latin typeface="Arial"/>
            </a:endParaRPr>
          </a:p>
        </p:txBody>
      </p:sp>
      <p:sp>
        <p:nvSpPr>
          <p:cNvPr id="208" name="PlaceHolder 2"/>
          <p:cNvSpPr>
            <a:spLocks noGrp="1"/>
          </p:cNvSpPr>
          <p:nvPr>
            <p:ph type="body"/>
          </p:nvPr>
        </p:nvSpPr>
        <p:spPr>
          <a:xfrm>
            <a:off x="839880" y="1681200"/>
            <a:ext cx="5157720" cy="824040"/>
          </a:xfrm>
          <a:prstGeom prst="rect">
            <a:avLst/>
          </a:prstGeom>
        </p:spPr>
        <p:txBody>
          <a:bodyPr anchor="b">
            <a:noAutofit/>
          </a:bodyPr>
          <a:p>
            <a:pPr marL="432000" indent="-324000">
              <a:lnSpc>
                <a:spcPct val="90000"/>
              </a:lnSpc>
              <a:spcBef>
                <a:spcPts val="1001"/>
              </a:spcBef>
              <a:buClr>
                <a:srgbClr val="000000"/>
              </a:buClr>
              <a:buSzPct val="45000"/>
              <a:buFont typeface="Wingdings" charset="2"/>
              <a:buChar char=""/>
            </a:pPr>
            <a:r>
              <a:rPr b="1" lang="fr-FR" sz="2400" spc="-1" strike="noStrike">
                <a:solidFill>
                  <a:srgbClr val="000000"/>
                </a:solidFill>
                <a:latin typeface="Calibri"/>
              </a:rPr>
              <a:t>Modifiez les styles du texte du masque</a:t>
            </a:r>
            <a:endParaRPr b="0" lang="fr-FR" sz="2400" spc="-1" strike="noStrike">
              <a:latin typeface="Arial"/>
            </a:endParaRPr>
          </a:p>
        </p:txBody>
      </p:sp>
      <p:sp>
        <p:nvSpPr>
          <p:cNvPr id="209" name="PlaceHolder 3"/>
          <p:cNvSpPr>
            <a:spLocks noGrp="1"/>
          </p:cNvSpPr>
          <p:nvPr>
            <p:ph type="title"/>
          </p:nvPr>
        </p:nvSpPr>
        <p:spPr>
          <a:xfrm>
            <a:off x="839880" y="2505240"/>
            <a:ext cx="5157720" cy="3684600"/>
          </a:xfrm>
          <a:prstGeom prst="rect">
            <a:avLst/>
          </a:prstGeom>
        </p:spPr>
        <p:txBody>
          <a:bodyPr>
            <a:noAutofit/>
          </a:bodyPr>
          <a:p>
            <a:pPr marL="228600" indent="-228600">
              <a:lnSpc>
                <a:spcPct val="90000"/>
              </a:lnSpc>
              <a:spcBef>
                <a:spcPts val="1001"/>
              </a:spcBef>
              <a:buClr>
                <a:srgbClr val="000000"/>
              </a:buClr>
              <a:buFont typeface="Arial"/>
              <a:buChar char="•"/>
            </a:pPr>
            <a:r>
              <a:rPr b="0" lang="fr-FR" sz="2800" spc="-1" strike="noStrike">
                <a:solidFill>
                  <a:srgbClr val="000000"/>
                </a:solidFill>
                <a:latin typeface="Calibri"/>
              </a:rPr>
              <a:t>Modifiez les styles du texte du masque</a:t>
            </a:r>
            <a:br/>
            <a:r>
              <a:rPr b="0" lang="fr-FR" sz="2400" spc="-1" strike="noStrike">
                <a:solidFill>
                  <a:srgbClr val="000000"/>
                </a:solidFill>
                <a:latin typeface="Calibri"/>
              </a:rPr>
              <a:t>Deuxième niveau</a:t>
            </a:r>
            <a:br/>
            <a:r>
              <a:rPr b="0" lang="fr-FR" sz="2000" spc="-1" strike="noStrike">
                <a:solidFill>
                  <a:srgbClr val="000000"/>
                </a:solidFill>
                <a:latin typeface="Calibri"/>
              </a:rPr>
              <a:t>Troisième niveau</a:t>
            </a:r>
            <a:br/>
            <a:r>
              <a:rPr b="0" lang="fr-FR" sz="1800" spc="-1" strike="noStrike">
                <a:solidFill>
                  <a:srgbClr val="000000"/>
                </a:solidFill>
                <a:latin typeface="Calibri"/>
              </a:rPr>
              <a:t>Quatrième niveau</a:t>
            </a:r>
            <a:br/>
            <a:r>
              <a:rPr b="0" lang="fr-FR" sz="1800" spc="-1" strike="noStrike">
                <a:solidFill>
                  <a:srgbClr val="000000"/>
                </a:solidFill>
                <a:latin typeface="Calibri"/>
              </a:rPr>
              <a:t>Cinquième niveau</a:t>
            </a:r>
            <a:endParaRPr b="0" lang="fr-FR" sz="1800" spc="-1" strike="noStrike">
              <a:latin typeface="Arial"/>
            </a:endParaRPr>
          </a:p>
        </p:txBody>
      </p:sp>
      <p:sp>
        <p:nvSpPr>
          <p:cNvPr id="210" name="PlaceHolder 4"/>
          <p:cNvSpPr>
            <a:spLocks noGrp="1"/>
          </p:cNvSpPr>
          <p:nvPr>
            <p:ph type="body"/>
          </p:nvPr>
        </p:nvSpPr>
        <p:spPr>
          <a:xfrm>
            <a:off x="6172200" y="1681200"/>
            <a:ext cx="5183280" cy="824040"/>
          </a:xfrm>
          <a:prstGeom prst="rect">
            <a:avLst/>
          </a:prstGeom>
        </p:spPr>
        <p:txBody>
          <a:bodyPr anchor="b">
            <a:noAutofit/>
          </a:bodyPr>
          <a:p>
            <a:pPr>
              <a:lnSpc>
                <a:spcPct val="90000"/>
              </a:lnSpc>
              <a:spcBef>
                <a:spcPts val="1001"/>
              </a:spcBef>
            </a:pPr>
            <a:r>
              <a:rPr b="1" lang="fr-FR" sz="2400" spc="-1" strike="noStrike">
                <a:solidFill>
                  <a:srgbClr val="000000"/>
                </a:solidFill>
                <a:latin typeface="Calibri"/>
              </a:rPr>
              <a:t>Modifiez les styles du texte du masque</a:t>
            </a:r>
            <a:endParaRPr b="0" lang="fr-FR" sz="2400" spc="-1" strike="noStrike">
              <a:latin typeface="Arial"/>
            </a:endParaRPr>
          </a:p>
        </p:txBody>
      </p:sp>
      <p:sp>
        <p:nvSpPr>
          <p:cNvPr id="211" name="PlaceHolder 5"/>
          <p:cNvSpPr>
            <a:spLocks noGrp="1"/>
          </p:cNvSpPr>
          <p:nvPr>
            <p:ph type="title"/>
          </p:nvPr>
        </p:nvSpPr>
        <p:spPr>
          <a:xfrm>
            <a:off x="6172200" y="2505240"/>
            <a:ext cx="5183280" cy="3684600"/>
          </a:xfrm>
          <a:prstGeom prst="rect">
            <a:avLst/>
          </a:prstGeom>
        </p:spPr>
        <p:txBody>
          <a:bodyPr>
            <a:noAutofit/>
          </a:bodyPr>
          <a:p>
            <a:pPr marL="228600" indent="-228600">
              <a:lnSpc>
                <a:spcPct val="90000"/>
              </a:lnSpc>
              <a:spcBef>
                <a:spcPts val="1001"/>
              </a:spcBef>
              <a:buClr>
                <a:srgbClr val="000000"/>
              </a:buClr>
              <a:buFont typeface="Arial"/>
              <a:buChar char="•"/>
            </a:pPr>
            <a:r>
              <a:rPr b="0" lang="fr-FR" sz="2800" spc="-1" strike="noStrike">
                <a:solidFill>
                  <a:srgbClr val="000000"/>
                </a:solidFill>
                <a:latin typeface="Calibri"/>
              </a:rPr>
              <a:t>Modifiez les styles du texte du masque</a:t>
            </a:r>
            <a:br/>
            <a:r>
              <a:rPr b="0" lang="fr-FR" sz="2400" spc="-1" strike="noStrike">
                <a:solidFill>
                  <a:srgbClr val="000000"/>
                </a:solidFill>
                <a:latin typeface="Calibri"/>
              </a:rPr>
              <a:t>Deuxième niveau</a:t>
            </a:r>
            <a:br/>
            <a:r>
              <a:rPr b="0" lang="fr-FR" sz="2000" spc="-1" strike="noStrike">
                <a:solidFill>
                  <a:srgbClr val="000000"/>
                </a:solidFill>
                <a:latin typeface="Calibri"/>
              </a:rPr>
              <a:t>Troisième niveau</a:t>
            </a:r>
            <a:br/>
            <a:r>
              <a:rPr b="0" lang="fr-FR" sz="1800" spc="-1" strike="noStrike">
                <a:solidFill>
                  <a:srgbClr val="000000"/>
                </a:solidFill>
                <a:latin typeface="Calibri"/>
              </a:rPr>
              <a:t>Quatrième niveau</a:t>
            </a:r>
            <a:br/>
            <a:r>
              <a:rPr b="0" lang="fr-FR" sz="1800" spc="-1" strike="noStrike">
                <a:solidFill>
                  <a:srgbClr val="000000"/>
                </a:solidFill>
                <a:latin typeface="Calibri"/>
              </a:rPr>
              <a:t>Cinquième niveau</a:t>
            </a:r>
            <a:endParaRPr b="0" lang="fr-FR" sz="1800" spc="-1" strike="noStrike">
              <a:latin typeface="Arial"/>
            </a:endParaRPr>
          </a:p>
        </p:txBody>
      </p:sp>
      <p:sp>
        <p:nvSpPr>
          <p:cNvPr id="212" name="PlaceHolder 6"/>
          <p:cNvSpPr>
            <a:spLocks noGrp="1"/>
          </p:cNvSpPr>
          <p:nvPr>
            <p:ph type="dt"/>
          </p:nvPr>
        </p:nvSpPr>
        <p:spPr>
          <a:xfrm>
            <a:off x="838080" y="6356520"/>
            <a:ext cx="2743200" cy="365040"/>
          </a:xfrm>
          <a:prstGeom prst="rect">
            <a:avLst/>
          </a:prstGeom>
        </p:spPr>
        <p:txBody>
          <a:bodyPr anchor="ctr">
            <a:noAutofit/>
          </a:bodyPr>
          <a:p>
            <a:pPr>
              <a:lnSpc>
                <a:spcPct val="100000"/>
              </a:lnSpc>
            </a:pPr>
            <a:fld id="{93EE1357-0498-40F7-8EF3-B0EABA2AD90A}" type="datetime">
              <a:rPr b="0" lang="fr-FR" sz="1200" spc="-1" strike="noStrike">
                <a:solidFill>
                  <a:srgbClr val="898989"/>
                </a:solidFill>
                <a:latin typeface="Calibri"/>
              </a:rPr>
              <a:t>26/08/2020</a:t>
            </a:fld>
            <a:endParaRPr b="0" lang="fr-FR" sz="1200" spc="-1" strike="noStrike">
              <a:latin typeface="Times New Roman"/>
            </a:endParaRPr>
          </a:p>
        </p:txBody>
      </p:sp>
      <p:sp>
        <p:nvSpPr>
          <p:cNvPr id="213" name="PlaceHolder 7"/>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214" name="PlaceHolder 8"/>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E37FD5A6-4805-4F64-9859-646CB4C86BD2}"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51" name="PlaceHolder 1"/>
          <p:cNvSpPr>
            <a:spLocks noGrp="1"/>
          </p:cNvSpPr>
          <p:nvPr>
            <p:ph type="title"/>
          </p:nvPr>
        </p:nvSpPr>
        <p:spPr>
          <a:xfrm>
            <a:off x="838080" y="365040"/>
            <a:ext cx="10515600" cy="1325520"/>
          </a:xfrm>
          <a:prstGeom prst="rect">
            <a:avLst/>
          </a:prstGeom>
        </p:spPr>
        <p:txBody>
          <a:bodyPr anchor="ctr">
            <a:noAutofit/>
          </a:bodyPr>
          <a:p>
            <a:pPr>
              <a:lnSpc>
                <a:spcPct val="90000"/>
              </a:lnSpc>
            </a:pPr>
            <a:r>
              <a:rPr b="0" lang="fr-FR" sz="4400" spc="-1" strike="noStrike">
                <a:solidFill>
                  <a:srgbClr val="000000"/>
                </a:solidFill>
                <a:latin typeface="Calibri Light"/>
              </a:rPr>
              <a:t>Modifiez le style du titre</a:t>
            </a:r>
            <a:endParaRPr b="0" lang="fr-FR" sz="4400" spc="-1" strike="noStrike">
              <a:latin typeface="Arial"/>
            </a:endParaRPr>
          </a:p>
        </p:txBody>
      </p:sp>
      <p:sp>
        <p:nvSpPr>
          <p:cNvPr id="252" name="PlaceHolder 2"/>
          <p:cNvSpPr>
            <a:spLocks noGrp="1"/>
          </p:cNvSpPr>
          <p:nvPr>
            <p:ph type="dt"/>
          </p:nvPr>
        </p:nvSpPr>
        <p:spPr>
          <a:xfrm>
            <a:off x="838080" y="6356520"/>
            <a:ext cx="2743200" cy="365040"/>
          </a:xfrm>
          <a:prstGeom prst="rect">
            <a:avLst/>
          </a:prstGeom>
        </p:spPr>
        <p:txBody>
          <a:bodyPr anchor="ctr">
            <a:noAutofit/>
          </a:bodyPr>
          <a:p>
            <a:pPr>
              <a:lnSpc>
                <a:spcPct val="100000"/>
              </a:lnSpc>
            </a:pPr>
            <a:fld id="{6F1388CC-41A3-4C31-BC15-E97A0ADA1D30}" type="datetime">
              <a:rPr b="0" lang="fr-FR" sz="1200" spc="-1" strike="noStrike">
                <a:solidFill>
                  <a:srgbClr val="898989"/>
                </a:solidFill>
                <a:latin typeface="Calibri"/>
              </a:rPr>
              <a:t>26/08/2020</a:t>
            </a:fld>
            <a:endParaRPr b="0" lang="fr-FR" sz="1200" spc="-1" strike="noStrike">
              <a:latin typeface="Times New Roman"/>
            </a:endParaRPr>
          </a:p>
        </p:txBody>
      </p:sp>
      <p:sp>
        <p:nvSpPr>
          <p:cNvPr id="253" name="PlaceHolder 3"/>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254" name="PlaceHolder 4"/>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FD034B98-10A9-4800-98E7-46D1BE10902C}"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91" name="PlaceHolder 1"/>
          <p:cNvSpPr>
            <a:spLocks noGrp="1"/>
          </p:cNvSpPr>
          <p:nvPr>
            <p:ph type="dt"/>
          </p:nvPr>
        </p:nvSpPr>
        <p:spPr>
          <a:xfrm>
            <a:off x="838080" y="6356520"/>
            <a:ext cx="2743200" cy="365040"/>
          </a:xfrm>
          <a:prstGeom prst="rect">
            <a:avLst/>
          </a:prstGeom>
        </p:spPr>
        <p:txBody>
          <a:bodyPr anchor="ctr">
            <a:noAutofit/>
          </a:bodyPr>
          <a:p>
            <a:pPr>
              <a:lnSpc>
                <a:spcPct val="100000"/>
              </a:lnSpc>
            </a:pPr>
            <a:fld id="{5CDEA30F-E22D-4EE3-8E68-86C026FAECFB}" type="datetime">
              <a:rPr b="0" lang="fr-FR" sz="1200" spc="-1" strike="noStrike">
                <a:solidFill>
                  <a:srgbClr val="898989"/>
                </a:solidFill>
                <a:latin typeface="Calibri"/>
              </a:rPr>
              <a:t>26/08/2020</a:t>
            </a:fld>
            <a:endParaRPr b="0" lang="fr-FR" sz="1200" spc="-1" strike="noStrike">
              <a:latin typeface="Times New Roman"/>
            </a:endParaRPr>
          </a:p>
        </p:txBody>
      </p:sp>
      <p:sp>
        <p:nvSpPr>
          <p:cNvPr id="292" name="PlaceHolder 2"/>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293" name="PlaceHolder 3"/>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9B99E81A-072A-4200-96EC-3952D8A95687}"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30" name="PlaceHolder 1"/>
          <p:cNvSpPr>
            <a:spLocks noGrp="1"/>
          </p:cNvSpPr>
          <p:nvPr>
            <p:ph type="title"/>
          </p:nvPr>
        </p:nvSpPr>
        <p:spPr>
          <a:xfrm>
            <a:off x="839880" y="457200"/>
            <a:ext cx="3932280" cy="1600200"/>
          </a:xfrm>
          <a:prstGeom prst="rect">
            <a:avLst/>
          </a:prstGeom>
        </p:spPr>
        <p:txBody>
          <a:bodyPr anchor="b">
            <a:noAutofit/>
          </a:bodyPr>
          <a:p>
            <a:pPr>
              <a:lnSpc>
                <a:spcPct val="90000"/>
              </a:lnSpc>
            </a:pPr>
            <a:r>
              <a:rPr b="0" lang="fr-FR" sz="3200" spc="-1" strike="noStrike">
                <a:solidFill>
                  <a:srgbClr val="000000"/>
                </a:solidFill>
                <a:latin typeface="Calibri Light"/>
              </a:rPr>
              <a:t>Modifiez le style du titre</a:t>
            </a:r>
            <a:endParaRPr b="0" lang="fr-FR" sz="3200" spc="-1" strike="noStrike">
              <a:latin typeface="Arial"/>
            </a:endParaRPr>
          </a:p>
        </p:txBody>
      </p:sp>
      <p:sp>
        <p:nvSpPr>
          <p:cNvPr id="331" name="PlaceHolder 2"/>
          <p:cNvSpPr>
            <a:spLocks noGrp="1"/>
          </p:cNvSpPr>
          <p:nvPr>
            <p:ph type="title"/>
          </p:nvPr>
        </p:nvSpPr>
        <p:spPr>
          <a:xfrm>
            <a:off x="5183280" y="987480"/>
            <a:ext cx="6172200" cy="4873680"/>
          </a:xfrm>
          <a:prstGeom prst="rect">
            <a:avLst/>
          </a:prstGeom>
        </p:spPr>
        <p:txBody>
          <a:bodyPr>
            <a:noAutofit/>
          </a:bodyPr>
          <a:p>
            <a:pPr marL="228600" indent="-228600">
              <a:lnSpc>
                <a:spcPct val="90000"/>
              </a:lnSpc>
              <a:spcBef>
                <a:spcPts val="1001"/>
              </a:spcBef>
              <a:buClr>
                <a:srgbClr val="000000"/>
              </a:buClr>
              <a:buFont typeface="Arial"/>
              <a:buChar char="•"/>
            </a:pPr>
            <a:r>
              <a:rPr b="0" lang="fr-FR" sz="3200" spc="-1" strike="noStrike">
                <a:solidFill>
                  <a:srgbClr val="000000"/>
                </a:solidFill>
                <a:latin typeface="Calibri"/>
              </a:rPr>
              <a:t>Modifiez les styles du texte du masque</a:t>
            </a:r>
            <a:br/>
            <a:r>
              <a:rPr b="0" lang="fr-FR" sz="2800" spc="-1" strike="noStrike">
                <a:solidFill>
                  <a:srgbClr val="000000"/>
                </a:solidFill>
                <a:latin typeface="Calibri"/>
              </a:rPr>
              <a:t>Deuxième niveau</a:t>
            </a:r>
            <a:br/>
            <a:r>
              <a:rPr b="0" lang="fr-FR" sz="2400" spc="-1" strike="noStrike">
                <a:solidFill>
                  <a:srgbClr val="000000"/>
                </a:solidFill>
                <a:latin typeface="Calibri"/>
              </a:rPr>
              <a:t>Troisième niveau</a:t>
            </a:r>
            <a:br/>
            <a:r>
              <a:rPr b="0" lang="fr-FR" sz="2000" spc="-1" strike="noStrike">
                <a:solidFill>
                  <a:srgbClr val="000000"/>
                </a:solidFill>
                <a:latin typeface="Calibri"/>
              </a:rPr>
              <a:t>Quatrième niveau</a:t>
            </a:r>
            <a:br/>
            <a:r>
              <a:rPr b="0" lang="fr-FR" sz="2000" spc="-1" strike="noStrike">
                <a:solidFill>
                  <a:srgbClr val="000000"/>
                </a:solidFill>
                <a:latin typeface="Calibri"/>
              </a:rPr>
              <a:t>Cinquième niveau</a:t>
            </a:r>
            <a:endParaRPr b="0" lang="fr-FR" sz="2000" spc="-1" strike="noStrike">
              <a:latin typeface="Arial"/>
            </a:endParaRPr>
          </a:p>
        </p:txBody>
      </p:sp>
      <p:sp>
        <p:nvSpPr>
          <p:cNvPr id="332" name="PlaceHolder 3"/>
          <p:cNvSpPr>
            <a:spLocks noGrp="1"/>
          </p:cNvSpPr>
          <p:nvPr>
            <p:ph type="body"/>
          </p:nvPr>
        </p:nvSpPr>
        <p:spPr>
          <a:xfrm>
            <a:off x="839880" y="2057400"/>
            <a:ext cx="3932280" cy="3811680"/>
          </a:xfrm>
          <a:prstGeom prst="rect">
            <a:avLst/>
          </a:prstGeom>
        </p:spPr>
        <p:txBody>
          <a:bodyPr>
            <a:noAutofit/>
          </a:bodyPr>
          <a:p>
            <a:pPr marL="432000" indent="-324000">
              <a:lnSpc>
                <a:spcPct val="90000"/>
              </a:lnSpc>
              <a:spcBef>
                <a:spcPts val="1001"/>
              </a:spcBef>
              <a:buClr>
                <a:srgbClr val="000000"/>
              </a:buClr>
              <a:buSzPct val="45000"/>
              <a:buFont typeface="Wingdings" charset="2"/>
              <a:buChar char=""/>
            </a:pPr>
            <a:r>
              <a:rPr b="0" lang="fr-FR" sz="1600" spc="-1" strike="noStrike">
                <a:solidFill>
                  <a:srgbClr val="000000"/>
                </a:solidFill>
                <a:latin typeface="Calibri"/>
              </a:rPr>
              <a:t>Modifiez les styles du texte du masque</a:t>
            </a:r>
            <a:endParaRPr b="0" lang="fr-FR" sz="1600" spc="-1" strike="noStrike">
              <a:latin typeface="Arial"/>
            </a:endParaRPr>
          </a:p>
        </p:txBody>
      </p:sp>
      <p:sp>
        <p:nvSpPr>
          <p:cNvPr id="333" name="PlaceHolder 4"/>
          <p:cNvSpPr>
            <a:spLocks noGrp="1"/>
          </p:cNvSpPr>
          <p:nvPr>
            <p:ph type="dt"/>
          </p:nvPr>
        </p:nvSpPr>
        <p:spPr>
          <a:xfrm>
            <a:off x="838080" y="6356520"/>
            <a:ext cx="2743200" cy="365040"/>
          </a:xfrm>
          <a:prstGeom prst="rect">
            <a:avLst/>
          </a:prstGeom>
        </p:spPr>
        <p:txBody>
          <a:bodyPr anchor="ctr">
            <a:noAutofit/>
          </a:bodyPr>
          <a:p>
            <a:pPr>
              <a:lnSpc>
                <a:spcPct val="100000"/>
              </a:lnSpc>
            </a:pPr>
            <a:fld id="{CF7D45D7-32F2-4D9D-BCD7-87D530847F18}" type="datetime">
              <a:rPr b="0" lang="fr-FR" sz="1200" spc="-1" strike="noStrike">
                <a:solidFill>
                  <a:srgbClr val="898989"/>
                </a:solidFill>
                <a:latin typeface="Calibri"/>
              </a:rPr>
              <a:t>26/08/2020</a:t>
            </a:fld>
            <a:endParaRPr b="0" lang="fr-FR" sz="1200" spc="-1" strike="noStrike">
              <a:latin typeface="Times New Roman"/>
            </a:endParaRPr>
          </a:p>
        </p:txBody>
      </p:sp>
      <p:sp>
        <p:nvSpPr>
          <p:cNvPr id="334" name="PlaceHolder 5"/>
          <p:cNvSpPr>
            <a:spLocks noGrp="1"/>
          </p:cNvSpPr>
          <p:nvPr>
            <p:ph type="ftr"/>
          </p:nvPr>
        </p:nvSpPr>
        <p:spPr>
          <a:xfrm>
            <a:off x="4038480" y="6356520"/>
            <a:ext cx="4114800" cy="365040"/>
          </a:xfrm>
          <a:prstGeom prst="rect">
            <a:avLst/>
          </a:prstGeom>
        </p:spPr>
        <p:txBody>
          <a:bodyPr anchor="ctr" anchorCtr="1">
            <a:noAutofit/>
          </a:bodyPr>
          <a:p>
            <a:endParaRPr b="0" lang="fr-FR" sz="2400" spc="-1" strike="noStrike">
              <a:latin typeface="Times New Roman"/>
            </a:endParaRPr>
          </a:p>
        </p:txBody>
      </p:sp>
      <p:sp>
        <p:nvSpPr>
          <p:cNvPr id="335" name="PlaceHolder 6"/>
          <p:cNvSpPr>
            <a:spLocks noGrp="1"/>
          </p:cNvSpPr>
          <p:nvPr>
            <p:ph type="sldNum"/>
          </p:nvPr>
        </p:nvSpPr>
        <p:spPr>
          <a:xfrm>
            <a:off x="8610480" y="6356520"/>
            <a:ext cx="2743200" cy="365040"/>
          </a:xfrm>
          <a:prstGeom prst="rect">
            <a:avLst/>
          </a:prstGeom>
        </p:spPr>
        <p:txBody>
          <a:bodyPr anchor="ctr">
            <a:noAutofit/>
          </a:bodyPr>
          <a:p>
            <a:pPr algn="r">
              <a:lnSpc>
                <a:spcPct val="100000"/>
              </a:lnSpc>
            </a:pPr>
            <a:fld id="{C6982ACF-56BB-4A6A-9FAC-AF6725C7EA59}" type="slidenum">
              <a:rPr b="0" lang="fr-FR" sz="1200" spc="-1" strike="noStrike">
                <a:solidFill>
                  <a:srgbClr val="898989"/>
                </a:solidFill>
                <a:latin typeface="Calibri"/>
              </a:rPr>
              <a:t>&lt;number&gt;</a:t>
            </a:fld>
            <a:endParaRPr b="0" lang="fr-FR" sz="12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3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35.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35.xml"/>
</Relationships>
</file>

<file path=ppt/slides/_rels/slide5.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4.png"/><Relationship Id="rId3" Type="http://schemas.openxmlformats.org/officeDocument/2006/relationships/slideLayout" Target="../slideLayouts/slideLayout35.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slideLayout" Target="../slideLayouts/slideLayout3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3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9999"/>
        </a:solidFill>
      </p:bgPr>
    </p:bg>
    <p:spTree>
      <p:nvGrpSpPr>
        <p:cNvPr id="1" name=""/>
        <p:cNvGrpSpPr/>
        <p:nvPr/>
      </p:nvGrpSpPr>
      <p:grpSpPr>
        <a:xfrm>
          <a:off x="0" y="0"/>
          <a:ext cx="0" cy="0"/>
          <a:chOff x="0" y="0"/>
          <a:chExt cx="0" cy="0"/>
        </a:xfrm>
      </p:grpSpPr>
      <p:sp>
        <p:nvSpPr>
          <p:cNvPr id="496" name="TextShape 1"/>
          <p:cNvSpPr txBox="1"/>
          <p:nvPr/>
        </p:nvSpPr>
        <p:spPr>
          <a:xfrm>
            <a:off x="592920" y="421200"/>
            <a:ext cx="11248200" cy="1822680"/>
          </a:xfrm>
          <a:prstGeom prst="rect">
            <a:avLst/>
          </a:prstGeom>
          <a:noFill/>
          <a:ln w="25560">
            <a:noFill/>
          </a:ln>
        </p:spPr>
        <p:txBody>
          <a:bodyPr anchor="b" anchorCtr="1">
            <a:noAutofit/>
          </a:bodyPr>
          <a:p>
            <a:pPr algn="ctr">
              <a:lnSpc>
                <a:spcPct val="90000"/>
              </a:lnSpc>
            </a:pPr>
            <a:r>
              <a:rPr b="1" lang="fr-FR" sz="6000" spc="-1" strike="noStrike">
                <a:solidFill>
                  <a:srgbClr val="000000"/>
                </a:solidFill>
                <a:latin typeface="Calibri Light"/>
              </a:rPr>
              <a:t>Bilan du Conseil de Vie Lycéenne 2019-2020</a:t>
            </a:r>
            <a:endParaRPr b="0" lang="fr-FR" sz="6000" spc="-1" strike="noStrike">
              <a:latin typeface="Arial"/>
            </a:endParaRPr>
          </a:p>
        </p:txBody>
      </p:sp>
      <p:pic>
        <p:nvPicPr>
          <p:cNvPr id="497" name="Image 3" descr=""/>
          <p:cNvPicPr/>
          <p:nvPr/>
        </p:nvPicPr>
        <p:blipFill>
          <a:blip r:embed="rId1"/>
          <a:stretch/>
        </p:blipFill>
        <p:spPr>
          <a:xfrm>
            <a:off x="4280760" y="2410560"/>
            <a:ext cx="3872520" cy="3872520"/>
          </a:xfrm>
          <a:prstGeom prst="rect">
            <a:avLst/>
          </a:prstGeom>
          <a:ln w="2556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9999"/>
        </a:solidFill>
      </p:bgPr>
    </p:bg>
    <p:spTree>
      <p:nvGrpSpPr>
        <p:cNvPr id="1" name=""/>
        <p:cNvGrpSpPr/>
        <p:nvPr/>
      </p:nvGrpSpPr>
      <p:grpSpPr>
        <a:xfrm>
          <a:off x="0" y="0"/>
          <a:ext cx="0" cy="0"/>
          <a:chOff x="0" y="0"/>
          <a:chExt cx="0" cy="0"/>
        </a:xfrm>
      </p:grpSpPr>
      <p:sp>
        <p:nvSpPr>
          <p:cNvPr id="498" name="TextShape 1"/>
          <p:cNvSpPr txBox="1"/>
          <p:nvPr/>
        </p:nvSpPr>
        <p:spPr>
          <a:xfrm>
            <a:off x="0" y="0"/>
            <a:ext cx="12192120" cy="11418480"/>
          </a:xfrm>
          <a:prstGeom prst="rect">
            <a:avLst/>
          </a:prstGeom>
          <a:noFill/>
          <a:ln>
            <a:noFill/>
          </a:ln>
        </p:spPr>
        <p:txBody>
          <a:bodyPr>
            <a:spAutoFit/>
          </a:bodyPr>
          <a:p>
            <a:pPr algn="ctr">
              <a:lnSpc>
                <a:spcPct val="100000"/>
              </a:lnSpc>
            </a:pPr>
            <a:r>
              <a:rPr b="0" lang="fr-FR" sz="4400" spc="-1" strike="noStrike" u="sng">
                <a:solidFill>
                  <a:srgbClr val="000000"/>
                </a:solidFill>
                <a:uFillTx/>
                <a:latin typeface="Agency FB"/>
              </a:rPr>
              <a:t>Sommaire :</a:t>
            </a:r>
            <a:endParaRPr b="0" lang="fr-FR" sz="4400" spc="-1" strike="noStrike">
              <a:latin typeface="Arial"/>
            </a:endParaRPr>
          </a:p>
          <a:p>
            <a:pPr>
              <a:lnSpc>
                <a:spcPct val="100000"/>
              </a:lnSpc>
            </a:pPr>
            <a:endParaRPr b="0" lang="fr-FR" sz="4400" spc="-1" strike="noStrike">
              <a:latin typeface="Arial"/>
            </a:endParaRPr>
          </a:p>
          <a:p>
            <a:pPr lvl="1" marL="914400" indent="-457200">
              <a:lnSpc>
                <a:spcPct val="100000"/>
              </a:lnSpc>
              <a:buClr>
                <a:srgbClr val="000000"/>
              </a:buClr>
              <a:buFont typeface="StarSymbol"/>
              <a:buAutoNum type="arabicPeriod"/>
            </a:pPr>
            <a:r>
              <a:rPr b="0" lang="fr-FR" sz="3200" spc="-1" strike="noStrike">
                <a:solidFill>
                  <a:srgbClr val="000000"/>
                </a:solidFill>
                <a:latin typeface="Agency FB"/>
              </a:rPr>
              <a:t>Membres du CVL 2019-2020</a:t>
            </a:r>
            <a:endParaRPr b="0" lang="fr-FR" sz="3200" spc="-1" strike="noStrike">
              <a:latin typeface="Arial"/>
            </a:endParaRPr>
          </a:p>
          <a:p>
            <a:pPr lvl="1" marL="914400" indent="-457200">
              <a:lnSpc>
                <a:spcPct val="100000"/>
              </a:lnSpc>
              <a:buClr>
                <a:srgbClr val="000000"/>
              </a:buClr>
              <a:buFont typeface="StarSymbol"/>
              <a:buAutoNum type="arabicPeriod"/>
            </a:pPr>
            <a:endParaRPr b="0" lang="fr-FR" sz="3200" spc="-1" strike="noStrike">
              <a:latin typeface="Arial"/>
            </a:endParaRPr>
          </a:p>
          <a:p>
            <a:pPr lvl="1" marL="914400" indent="-457200">
              <a:lnSpc>
                <a:spcPct val="100000"/>
              </a:lnSpc>
              <a:buClr>
                <a:srgbClr val="000000"/>
              </a:buClr>
              <a:buFont typeface="StarSymbol"/>
              <a:buAutoNum type="arabicPeriod"/>
            </a:pPr>
            <a:r>
              <a:rPr b="0" lang="fr-FR" sz="3200" spc="-1" strike="noStrike">
                <a:solidFill>
                  <a:srgbClr val="000000"/>
                </a:solidFill>
                <a:latin typeface="Agency FB"/>
              </a:rPr>
              <a:t>Le budget et les dépenses du CVL en 2019-2020</a:t>
            </a:r>
            <a:endParaRPr b="0" lang="fr-FR" sz="3200" spc="-1" strike="noStrike">
              <a:latin typeface="Arial"/>
            </a:endParaRPr>
          </a:p>
          <a:p>
            <a:pPr lvl="1" marL="914400" indent="-457200">
              <a:lnSpc>
                <a:spcPct val="100000"/>
              </a:lnSpc>
              <a:buClr>
                <a:srgbClr val="000000"/>
              </a:buClr>
              <a:buFont typeface="StarSymbol"/>
              <a:buAutoNum type="arabicPeriod"/>
            </a:pPr>
            <a:endParaRPr b="0" lang="fr-FR" sz="3200" spc="-1" strike="noStrike">
              <a:latin typeface="Arial"/>
            </a:endParaRPr>
          </a:p>
          <a:p>
            <a:pPr lvl="1" marL="914400" indent="-457200">
              <a:lnSpc>
                <a:spcPct val="100000"/>
              </a:lnSpc>
              <a:buClr>
                <a:srgbClr val="000000"/>
              </a:buClr>
              <a:buFont typeface="StarSymbol"/>
              <a:buAutoNum type="arabicPeriod"/>
            </a:pPr>
            <a:r>
              <a:rPr b="0" lang="fr-FR" sz="3200" spc="-1" strike="noStrike">
                <a:solidFill>
                  <a:srgbClr val="000000"/>
                </a:solidFill>
                <a:latin typeface="Agency FB"/>
              </a:rPr>
              <a:t>Les projets de l’année</a:t>
            </a:r>
            <a:endParaRPr b="0" lang="fr-FR" sz="3200" spc="-1" strike="noStrike">
              <a:latin typeface="Arial"/>
            </a:endParaRPr>
          </a:p>
          <a:p>
            <a:pPr lvl="1" marL="914400" indent="-457200">
              <a:lnSpc>
                <a:spcPct val="100000"/>
              </a:lnSpc>
              <a:buClr>
                <a:srgbClr val="000000"/>
              </a:buClr>
              <a:buFont typeface="StarSymbol"/>
              <a:buAutoNum type="arabicPeriod"/>
            </a:pPr>
            <a:endParaRPr b="0" lang="fr-FR" sz="3200" spc="-1" strike="noStrike">
              <a:latin typeface="Arial"/>
            </a:endParaRPr>
          </a:p>
          <a:p>
            <a:pPr lvl="1" marL="914400" indent="-457200">
              <a:lnSpc>
                <a:spcPct val="100000"/>
              </a:lnSpc>
              <a:buClr>
                <a:srgbClr val="000000"/>
              </a:buClr>
              <a:buFont typeface="StarSymbol"/>
              <a:buAutoNum type="arabicPeriod"/>
            </a:pPr>
            <a:r>
              <a:rPr b="0" lang="fr-FR" sz="3200" spc="-1" strike="noStrike">
                <a:solidFill>
                  <a:srgbClr val="000000"/>
                </a:solidFill>
                <a:latin typeface="Agency FB"/>
              </a:rPr>
              <a:t>Bilan des élus</a:t>
            </a:r>
            <a:endParaRPr b="0" lang="fr-FR" sz="3200" spc="-1" strike="noStrike">
              <a:latin typeface="Arial"/>
            </a:endParaRPr>
          </a:p>
          <a:p>
            <a:pPr algn="ct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a:p>
            <a:pPr>
              <a:lnSpc>
                <a:spcPct val="100000"/>
              </a:lnSpc>
            </a:pPr>
            <a:endParaRPr b="0" lang="fr-FR"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bg>
      <p:bgPr>
        <a:solidFill>
          <a:srgbClr val="9dc3e6"/>
        </a:solidFill>
      </p:bgPr>
    </p:bg>
    <p:spTree>
      <p:nvGrpSpPr>
        <p:cNvPr id="1" name=""/>
        <p:cNvGrpSpPr/>
        <p:nvPr/>
      </p:nvGrpSpPr>
      <p:grpSpPr>
        <a:xfrm>
          <a:off x="0" y="0"/>
          <a:ext cx="0" cy="0"/>
          <a:chOff x="0" y="0"/>
          <a:chExt cx="0" cy="0"/>
        </a:xfrm>
      </p:grpSpPr>
      <p:sp>
        <p:nvSpPr>
          <p:cNvPr id="499" name="TextShape 1"/>
          <p:cNvSpPr txBox="1"/>
          <p:nvPr/>
        </p:nvSpPr>
        <p:spPr>
          <a:xfrm>
            <a:off x="0" y="0"/>
            <a:ext cx="12192120" cy="830880"/>
          </a:xfrm>
          <a:prstGeom prst="rect">
            <a:avLst/>
          </a:prstGeom>
          <a:noFill/>
          <a:ln>
            <a:noFill/>
          </a:ln>
        </p:spPr>
        <p:txBody>
          <a:bodyPr anchorCtr="1">
            <a:spAutoFit/>
          </a:bodyPr>
          <a:p>
            <a:pPr algn="ctr">
              <a:lnSpc>
                <a:spcPct val="100000"/>
              </a:lnSpc>
            </a:pPr>
            <a:r>
              <a:rPr b="0" lang="fr-FR" sz="4800" spc="-1" strike="noStrike">
                <a:solidFill>
                  <a:srgbClr val="c00000"/>
                </a:solidFill>
                <a:latin typeface="Calibri"/>
              </a:rPr>
              <a:t>Membres du CVL 2019-2020</a:t>
            </a:r>
            <a:endParaRPr b="0" lang="fr-FR" sz="4800" spc="-1" strike="noStrike">
              <a:latin typeface="Arial"/>
            </a:endParaRPr>
          </a:p>
        </p:txBody>
      </p:sp>
      <p:sp>
        <p:nvSpPr>
          <p:cNvPr id="500" name="TextShape 2"/>
          <p:cNvSpPr txBox="1"/>
          <p:nvPr/>
        </p:nvSpPr>
        <p:spPr>
          <a:xfrm>
            <a:off x="383040" y="1193040"/>
            <a:ext cx="10502640" cy="5400000"/>
          </a:xfrm>
          <a:prstGeom prst="rect">
            <a:avLst/>
          </a:prstGeom>
          <a:noFill/>
          <a:ln>
            <a:noFill/>
          </a:ln>
        </p:spPr>
        <p:txBody>
          <a:bodyPr>
            <a:spAutoFit/>
          </a:bodyPr>
          <a:p>
            <a:pPr>
              <a:lnSpc>
                <a:spcPct val="100000"/>
              </a:lnSpc>
            </a:pPr>
            <a:r>
              <a:rPr b="0" lang="fr-FR" sz="1800" spc="-1" strike="noStrike">
                <a:solidFill>
                  <a:srgbClr val="002060"/>
                </a:solidFill>
                <a:latin typeface="Calibri"/>
              </a:rPr>
              <a:t>Président : M. Okala</a:t>
            </a:r>
            <a:endParaRPr b="0" lang="fr-FR" sz="1800" spc="-1" strike="noStrike">
              <a:latin typeface="Arial"/>
            </a:endParaRPr>
          </a:p>
          <a:p>
            <a:pPr>
              <a:lnSpc>
                <a:spcPct val="100000"/>
              </a:lnSpc>
            </a:pPr>
            <a:r>
              <a:rPr b="0" lang="fr-FR" sz="1800" spc="-1" strike="noStrike">
                <a:solidFill>
                  <a:srgbClr val="002060"/>
                </a:solidFill>
                <a:latin typeface="Calibri"/>
              </a:rPr>
              <a:t>Vice-Président : Nathan Renault</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i="1" lang="fr-FR" sz="1800" spc="-1" strike="noStrike" u="sng">
                <a:solidFill>
                  <a:srgbClr val="002060"/>
                </a:solidFill>
                <a:uFillTx/>
                <a:latin typeface="Calibri"/>
              </a:rPr>
              <a:t>Les membres élus mandatant de 2018/2020 :</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0000"/>
                </a:solidFill>
                <a:latin typeface="Calibri"/>
              </a:rPr>
              <a:t>COURTEMANCHE Mathilde</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b050"/>
                </a:solidFill>
                <a:latin typeface="Calibri"/>
              </a:rPr>
              <a:t>CAMPOS Velho Tom</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b050"/>
                </a:solidFill>
                <a:latin typeface="Calibri"/>
              </a:rPr>
              <a:t>AUCHÉ Lilian</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ff0000"/>
                </a:solidFill>
                <a:latin typeface="Calibri"/>
              </a:rPr>
              <a:t>LIN Nicolas</a:t>
            </a:r>
            <a:endParaRPr b="0" lang="fr-FR" sz="1800" spc="-1" strike="noStrike">
              <a:latin typeface="Arial"/>
            </a:endParaRPr>
          </a:p>
          <a:p>
            <a:pPr marL="285840" indent="-285840">
              <a:lnSpc>
                <a:spcPct val="100000"/>
              </a:lnSpc>
              <a:buClr>
                <a:srgbClr val="000000"/>
              </a:buClr>
              <a:buFont typeface=""/>
              <a:buChar char="-"/>
            </a:pPr>
            <a:r>
              <a:rPr b="0" lang="fr-FR" sz="1800" spc="-1" strike="noStrike">
                <a:solidFill>
                  <a:srgbClr val="002060"/>
                </a:solidFill>
                <a:latin typeface="Calibri"/>
              </a:rPr>
              <a:t> </a:t>
            </a:r>
            <a:endParaRPr b="0" lang="fr-FR" sz="1800" spc="-1" strike="noStrike">
              <a:latin typeface="Arial"/>
            </a:endParaRPr>
          </a:p>
          <a:p>
            <a:pPr>
              <a:lnSpc>
                <a:spcPct val="100000"/>
              </a:lnSpc>
            </a:pPr>
            <a:r>
              <a:rPr b="0" i="1" lang="fr-FR" sz="1800" spc="-1" strike="noStrike" u="sng">
                <a:solidFill>
                  <a:srgbClr val="002060"/>
                </a:solidFill>
                <a:uFillTx/>
                <a:latin typeface="Calibri"/>
              </a:rPr>
              <a:t>Les membres élus pour 2019/2021 :</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b050"/>
                </a:solidFill>
                <a:latin typeface="Calibri"/>
              </a:rPr>
              <a:t>DAVID Frandresena</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b050"/>
                </a:solidFill>
                <a:latin typeface="Calibri"/>
              </a:rPr>
              <a:t>DARNEL Sofian</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b050"/>
                </a:solidFill>
                <a:latin typeface="Calibri"/>
              </a:rPr>
              <a:t>HONIGSHEIM Yasin</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b050"/>
                </a:solidFill>
                <a:latin typeface="Calibri"/>
              </a:rPr>
              <a:t>SONNIC Dana</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00b050"/>
                </a:solidFill>
                <a:latin typeface="Calibri"/>
              </a:rPr>
              <a:t>RENAULT Nathan</a:t>
            </a:r>
            <a:endParaRPr b="0" lang="fr-FR" sz="1800" spc="-1" strike="noStrike">
              <a:latin typeface="Arial"/>
            </a:endParaRPr>
          </a:p>
          <a:p>
            <a:pPr marL="285840" indent="-285840">
              <a:lnSpc>
                <a:spcPct val="100000"/>
              </a:lnSpc>
              <a:buClr>
                <a:srgbClr val="000000"/>
              </a:buClr>
              <a:buFont typeface=""/>
              <a:buChar char="-"/>
            </a:pPr>
            <a:r>
              <a:rPr b="0" lang="fr-FR" sz="1800" spc="-1" strike="noStrike">
                <a:solidFill>
                  <a:srgbClr val="002060"/>
                </a:solidFill>
                <a:latin typeface="Calibri"/>
              </a:rPr>
              <a:t> </a:t>
            </a:r>
            <a:endParaRPr b="0" lang="fr-FR" sz="1800" spc="-1" strike="noStrike">
              <a:latin typeface="Arial"/>
            </a:endParaRPr>
          </a:p>
          <a:p>
            <a:pPr>
              <a:lnSpc>
                <a:spcPct val="100000"/>
              </a:lnSpc>
            </a:pPr>
            <a:r>
              <a:rPr b="0" i="1" lang="fr-FR" sz="1800" spc="-1" strike="noStrike" u="sng">
                <a:solidFill>
                  <a:srgbClr val="002060"/>
                </a:solidFill>
                <a:uFillTx/>
                <a:latin typeface="Calibri"/>
              </a:rPr>
              <a:t>Les membres élus 2019/2020 :</a:t>
            </a:r>
            <a:endParaRPr b="0" lang="fr-FR" sz="1800" spc="-1" strike="noStrike">
              <a:latin typeface="Arial"/>
            </a:endParaRPr>
          </a:p>
          <a:p>
            <a:pPr>
              <a:lnSpc>
                <a:spcPct val="100000"/>
              </a:lnSpc>
            </a:pPr>
            <a:r>
              <a:rPr b="0" lang="fr-FR" sz="1800" spc="-1" strike="noStrike">
                <a:solidFill>
                  <a:srgbClr val="002060"/>
                </a:solidFill>
                <a:latin typeface="Calibri"/>
              </a:rPr>
              <a:t>- </a:t>
            </a:r>
            <a:r>
              <a:rPr b="0" lang="fr-FR" sz="1800" spc="-1" strike="noStrike">
                <a:solidFill>
                  <a:srgbClr val="ff0000"/>
                </a:solidFill>
                <a:latin typeface="Calibri"/>
              </a:rPr>
              <a:t>OUDMAN Shaïneze</a:t>
            </a:r>
            <a:endParaRPr b="0" lang="fr-FR" sz="1800" spc="-1" strike="noStrike">
              <a:latin typeface="Arial"/>
            </a:endParaRPr>
          </a:p>
          <a:p>
            <a:pPr marL="285840" indent="-285840">
              <a:lnSpc>
                <a:spcPct val="100000"/>
              </a:lnSpc>
              <a:buClr>
                <a:srgbClr val="000000"/>
              </a:buClr>
              <a:buFont typeface=""/>
              <a:buChar char="-"/>
            </a:pPr>
            <a:r>
              <a:rPr b="0" lang="fr-FR" sz="1800" spc="-1" strike="noStrike">
                <a:solidFill>
                  <a:srgbClr val="000000"/>
                </a:solidFill>
                <a:latin typeface="Calibri"/>
              </a:rPr>
              <a:t> </a:t>
            </a:r>
            <a:endParaRPr b="0" lang="fr-FR" sz="1800" spc="-1" strike="noStrike">
              <a:latin typeface="Arial"/>
            </a:endParaRPr>
          </a:p>
        </p:txBody>
      </p:sp>
      <p:sp>
        <p:nvSpPr>
          <p:cNvPr id="501" name="TextShape 3"/>
          <p:cNvSpPr txBox="1"/>
          <p:nvPr/>
        </p:nvSpPr>
        <p:spPr>
          <a:xfrm>
            <a:off x="9239760" y="5512680"/>
            <a:ext cx="2804040" cy="1200240"/>
          </a:xfrm>
          <a:prstGeom prst="rect">
            <a:avLst/>
          </a:prstGeom>
          <a:noFill/>
          <a:ln w="9360">
            <a:solidFill>
              <a:srgbClr val="ff0000"/>
            </a:solidFill>
            <a:miter/>
          </a:ln>
        </p:spPr>
        <p:txBody>
          <a:bodyPr>
            <a:spAutoFit/>
          </a:bodyPr>
          <a:p>
            <a:pPr>
              <a:lnSpc>
                <a:spcPct val="100000"/>
              </a:lnSpc>
            </a:pPr>
            <a:r>
              <a:rPr b="0" lang="fr-FR" sz="1800" spc="-1" strike="noStrike" u="sng">
                <a:solidFill>
                  <a:srgbClr val="000000"/>
                </a:solidFill>
                <a:uFillTx/>
                <a:latin typeface="Calibri"/>
              </a:rPr>
              <a:t>Légende :</a:t>
            </a:r>
            <a:endParaRPr b="0" lang="fr-FR" sz="1800" spc="-1" strike="noStrike">
              <a:latin typeface="Arial"/>
            </a:endParaRPr>
          </a:p>
          <a:p>
            <a:pPr>
              <a:lnSpc>
                <a:spcPct val="100000"/>
              </a:lnSpc>
            </a:pPr>
            <a:r>
              <a:rPr b="0" lang="fr-FR" sz="1800" spc="-1" strike="noStrike">
                <a:solidFill>
                  <a:srgbClr val="000000"/>
                </a:solidFill>
                <a:latin typeface="Calibri"/>
              </a:rPr>
              <a:t>Démission durant l’année</a:t>
            </a:r>
            <a:endParaRPr b="0" lang="fr-FR" sz="1800" spc="-1" strike="noStrike">
              <a:latin typeface="Arial"/>
            </a:endParaRPr>
          </a:p>
          <a:p>
            <a:pPr>
              <a:lnSpc>
                <a:spcPct val="100000"/>
              </a:lnSpc>
            </a:pPr>
            <a:r>
              <a:rPr b="0" lang="fr-FR" sz="1800" spc="-1" strike="noStrike">
                <a:solidFill>
                  <a:srgbClr val="ff0000"/>
                </a:solidFill>
                <a:latin typeface="Calibri"/>
              </a:rPr>
              <a:t>Membres inactifs</a:t>
            </a:r>
            <a:endParaRPr b="0" lang="fr-FR" sz="1800" spc="-1" strike="noStrike">
              <a:latin typeface="Arial"/>
            </a:endParaRPr>
          </a:p>
          <a:p>
            <a:pPr>
              <a:lnSpc>
                <a:spcPct val="100000"/>
              </a:lnSpc>
            </a:pPr>
            <a:r>
              <a:rPr b="0" lang="fr-FR" sz="1800" spc="-1" strike="noStrike">
                <a:solidFill>
                  <a:srgbClr val="00b050"/>
                </a:solidFill>
                <a:latin typeface="Calibri"/>
              </a:rPr>
              <a:t>Membres actifs</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dc3e6"/>
        </a:solidFill>
      </p:bgPr>
    </p:bg>
    <p:spTree>
      <p:nvGrpSpPr>
        <p:cNvPr id="1" name=""/>
        <p:cNvGrpSpPr/>
        <p:nvPr/>
      </p:nvGrpSpPr>
      <p:grpSpPr>
        <a:xfrm>
          <a:off x="0" y="0"/>
          <a:ext cx="0" cy="0"/>
          <a:chOff x="0" y="0"/>
          <a:chExt cx="0" cy="0"/>
        </a:xfrm>
      </p:grpSpPr>
      <p:sp>
        <p:nvSpPr>
          <p:cNvPr id="502" name="TextShape 1"/>
          <p:cNvSpPr txBox="1"/>
          <p:nvPr/>
        </p:nvSpPr>
        <p:spPr>
          <a:xfrm>
            <a:off x="0" y="0"/>
            <a:ext cx="12192120" cy="830880"/>
          </a:xfrm>
          <a:prstGeom prst="rect">
            <a:avLst/>
          </a:prstGeom>
          <a:noFill/>
          <a:ln>
            <a:noFill/>
          </a:ln>
        </p:spPr>
        <p:txBody>
          <a:bodyPr anchorCtr="1">
            <a:spAutoFit/>
          </a:bodyPr>
          <a:p>
            <a:pPr algn="ctr">
              <a:lnSpc>
                <a:spcPct val="100000"/>
              </a:lnSpc>
            </a:pPr>
            <a:r>
              <a:rPr b="0" lang="fr-FR" sz="4800" spc="-1" strike="noStrike">
                <a:solidFill>
                  <a:srgbClr val="c00000"/>
                </a:solidFill>
                <a:latin typeface="Calibri"/>
              </a:rPr>
              <a:t>Budget et dépenses du CVL 2019-2020</a:t>
            </a:r>
            <a:endParaRPr b="0" lang="fr-FR" sz="4800" spc="-1" strike="noStrike">
              <a:latin typeface="Arial"/>
            </a:endParaRPr>
          </a:p>
        </p:txBody>
      </p:sp>
      <p:pic>
        <p:nvPicPr>
          <p:cNvPr id="503" name="Image 4" descr=""/>
          <p:cNvPicPr/>
          <p:nvPr/>
        </p:nvPicPr>
        <p:blipFill>
          <a:blip r:embed="rId1"/>
          <a:stretch/>
        </p:blipFill>
        <p:spPr>
          <a:xfrm>
            <a:off x="3412440" y="3153240"/>
            <a:ext cx="5367600" cy="2925360"/>
          </a:xfrm>
          <a:prstGeom prst="rect">
            <a:avLst/>
          </a:prstGeom>
          <a:ln w="25560">
            <a:noFill/>
          </a:ln>
        </p:spPr>
      </p:pic>
      <p:sp>
        <p:nvSpPr>
          <p:cNvPr id="504" name="TextShape 2"/>
          <p:cNvSpPr txBox="1"/>
          <p:nvPr/>
        </p:nvSpPr>
        <p:spPr>
          <a:xfrm>
            <a:off x="2355840" y="1889640"/>
            <a:ext cx="7480800" cy="830880"/>
          </a:xfrm>
          <a:prstGeom prst="rect">
            <a:avLst/>
          </a:prstGeom>
          <a:noFill/>
          <a:ln>
            <a:noFill/>
          </a:ln>
        </p:spPr>
        <p:txBody>
          <a:bodyPr>
            <a:spAutoFit/>
          </a:bodyPr>
          <a:p>
            <a:pPr>
              <a:lnSpc>
                <a:spcPct val="100000"/>
              </a:lnSpc>
            </a:pPr>
            <a:r>
              <a:rPr b="0" lang="fr-FR" sz="2000" spc="-1" strike="noStrike">
                <a:solidFill>
                  <a:srgbClr val="000000"/>
                </a:solidFill>
                <a:latin typeface="Calibri"/>
              </a:rPr>
              <a:t>Durant l’année scolaire 2019-2020 le budget du CVL était de</a:t>
            </a:r>
            <a:r>
              <a:rPr b="0" lang="fr-FR" sz="1800" spc="-1" strike="noStrike">
                <a:solidFill>
                  <a:srgbClr val="000000"/>
                </a:solidFill>
                <a:latin typeface="Calibri"/>
              </a:rPr>
              <a:t> </a:t>
            </a:r>
            <a:r>
              <a:rPr b="1" i="1" lang="fr-FR" sz="2400" spc="-1" strike="noStrike">
                <a:solidFill>
                  <a:srgbClr val="00b050"/>
                </a:solidFill>
                <a:latin typeface="Calibri"/>
              </a:rPr>
              <a:t>1 000€</a:t>
            </a:r>
            <a:r>
              <a:rPr b="0" lang="fr-FR" sz="2400" spc="-1" strike="noStrike">
                <a:solidFill>
                  <a:srgbClr val="00b050"/>
                </a:solidFill>
                <a:latin typeface="Calibri"/>
              </a:rPr>
              <a:t>.</a:t>
            </a:r>
            <a:endParaRPr b="0" lang="fr-FR" sz="2400" spc="-1" strike="noStrike">
              <a:latin typeface="Arial"/>
            </a:endParaRPr>
          </a:p>
          <a:p>
            <a:pPr algn="ctr">
              <a:lnSpc>
                <a:spcPct val="100000"/>
              </a:lnSpc>
            </a:pPr>
            <a:r>
              <a:rPr b="1" i="1" lang="fr-FR" sz="2400" spc="-1" strike="noStrike">
                <a:solidFill>
                  <a:srgbClr val="00b050"/>
                </a:solidFill>
                <a:latin typeface="Calibri"/>
              </a:rPr>
              <a:t>Aucune dépense </a:t>
            </a:r>
            <a:r>
              <a:rPr b="0" lang="fr-FR" sz="2000" spc="-1" strike="noStrike">
                <a:solidFill>
                  <a:srgbClr val="000000"/>
                </a:solidFill>
                <a:latin typeface="Calibri"/>
              </a:rPr>
              <a:t>n’a été effectuée par le CVL cette année.</a:t>
            </a:r>
            <a:endParaRPr b="0" lang="fr-FR"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7c80"/>
        </a:solidFill>
      </p:bgPr>
    </p:bg>
    <p:spTree>
      <p:nvGrpSpPr>
        <p:cNvPr id="1" name=""/>
        <p:cNvGrpSpPr/>
        <p:nvPr/>
      </p:nvGrpSpPr>
      <p:grpSpPr>
        <a:xfrm>
          <a:off x="0" y="0"/>
          <a:ext cx="0" cy="0"/>
          <a:chOff x="0" y="0"/>
          <a:chExt cx="0" cy="0"/>
        </a:xfrm>
      </p:grpSpPr>
      <p:sp>
        <p:nvSpPr>
          <p:cNvPr id="505" name="TextShape 1"/>
          <p:cNvSpPr txBox="1"/>
          <p:nvPr/>
        </p:nvSpPr>
        <p:spPr>
          <a:xfrm>
            <a:off x="0" y="0"/>
            <a:ext cx="12192120" cy="830880"/>
          </a:xfrm>
          <a:prstGeom prst="rect">
            <a:avLst/>
          </a:prstGeom>
          <a:noFill/>
          <a:ln>
            <a:noFill/>
          </a:ln>
        </p:spPr>
        <p:txBody>
          <a:bodyPr anchorCtr="1">
            <a:spAutoFit/>
          </a:bodyPr>
          <a:p>
            <a:pPr algn="ctr">
              <a:lnSpc>
                <a:spcPct val="100000"/>
              </a:lnSpc>
            </a:pPr>
            <a:r>
              <a:rPr b="0" lang="fr-FR" sz="4800" spc="-1" strike="noStrike">
                <a:solidFill>
                  <a:srgbClr val="c00000"/>
                </a:solidFill>
                <a:latin typeface="Calibri"/>
              </a:rPr>
              <a:t>Les projets de l’année côte CVL !</a:t>
            </a:r>
            <a:endParaRPr b="0" lang="fr-FR" sz="4800" spc="-1" strike="noStrike">
              <a:latin typeface="Arial"/>
            </a:endParaRPr>
          </a:p>
        </p:txBody>
      </p:sp>
      <p:sp>
        <p:nvSpPr>
          <p:cNvPr id="506" name="TextShape 2"/>
          <p:cNvSpPr txBox="1"/>
          <p:nvPr/>
        </p:nvSpPr>
        <p:spPr>
          <a:xfrm>
            <a:off x="2068560" y="1141200"/>
            <a:ext cx="8044920" cy="646200"/>
          </a:xfrm>
          <a:prstGeom prst="rect">
            <a:avLst/>
          </a:prstGeom>
          <a:noFill/>
          <a:ln>
            <a:noFill/>
          </a:ln>
        </p:spPr>
        <p:txBody>
          <a:bodyPr anchorCtr="1">
            <a:spAutoFit/>
          </a:bodyPr>
          <a:p>
            <a:pPr algn="ctr">
              <a:lnSpc>
                <a:spcPct val="100000"/>
              </a:lnSpc>
            </a:pPr>
            <a:r>
              <a:rPr b="1" lang="fr-FR" sz="1800" spc="-1" strike="noStrike" u="sng">
                <a:solidFill>
                  <a:srgbClr val="1f4e79"/>
                </a:solidFill>
                <a:uFillTx/>
                <a:latin typeface="Calibri"/>
              </a:rPr>
              <a:t>En raison de la pandémie mondiale de Coronavirus, lié à la maladie Covid-19, aucun des projets n’a malheureusement vu le jour.</a:t>
            </a:r>
            <a:endParaRPr b="0" lang="fr-FR" sz="1800" spc="-1" strike="noStrike">
              <a:latin typeface="Arial"/>
            </a:endParaRPr>
          </a:p>
        </p:txBody>
      </p:sp>
      <p:sp>
        <p:nvSpPr>
          <p:cNvPr id="507" name="TextShape 3"/>
          <p:cNvSpPr txBox="1"/>
          <p:nvPr/>
        </p:nvSpPr>
        <p:spPr>
          <a:xfrm>
            <a:off x="1199520" y="2253240"/>
            <a:ext cx="4035240" cy="2369880"/>
          </a:xfrm>
          <a:prstGeom prst="rect">
            <a:avLst/>
          </a:prstGeom>
          <a:noFill/>
          <a:ln>
            <a:noFill/>
          </a:ln>
        </p:spPr>
        <p:txBody>
          <a:bodyPr anchorCtr="1">
            <a:spAutoFit/>
          </a:bodyPr>
          <a:p>
            <a:pPr algn="ctr">
              <a:lnSpc>
                <a:spcPct val="100000"/>
              </a:lnSpc>
            </a:pPr>
            <a:r>
              <a:rPr b="1" lang="fr-FR" sz="1800" spc="-1" strike="noStrike" u="sng">
                <a:solidFill>
                  <a:srgbClr val="000000"/>
                </a:solidFill>
                <a:uFillTx/>
                <a:latin typeface="Calibri"/>
              </a:rPr>
              <a:t>Casiers des délégués</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0" lang="fr-FR" sz="1600" spc="-1" strike="noStrike">
                <a:solidFill>
                  <a:srgbClr val="000000"/>
                </a:solidFill>
                <a:latin typeface="Calibri"/>
              </a:rPr>
              <a:t>Des casiers placés dans la rotonde auraient permis de renforcer le rôle des délégués, pour une meilleure communication entre les élus duCVL, la MDL,  les élèves et l’administration. Un casier par classe aurait été attribué.</a:t>
            </a:r>
            <a:endParaRPr b="0" lang="fr-FR" sz="1600" spc="-1" strike="noStrike">
              <a:latin typeface="Arial"/>
            </a:endParaRPr>
          </a:p>
          <a:p>
            <a:pPr algn="ctr">
              <a:lnSpc>
                <a:spcPct val="100000"/>
              </a:lnSpc>
            </a:pPr>
            <a:r>
              <a:rPr b="0" lang="fr-FR" sz="1600" spc="-1" strike="noStrike">
                <a:solidFill>
                  <a:srgbClr val="000000"/>
                </a:solidFill>
                <a:latin typeface="Calibri"/>
              </a:rPr>
              <a:t>Projet remis à la rentrée 2020 pour concrétisation</a:t>
            </a:r>
            <a:endParaRPr b="0" lang="fr-FR" sz="1600" spc="-1" strike="noStrike">
              <a:latin typeface="Arial"/>
            </a:endParaRPr>
          </a:p>
        </p:txBody>
      </p:sp>
      <p:pic>
        <p:nvPicPr>
          <p:cNvPr id="508" name="Image 6" descr=""/>
          <p:cNvPicPr/>
          <p:nvPr/>
        </p:nvPicPr>
        <p:blipFill>
          <a:blip r:embed="rId1"/>
          <a:stretch/>
        </p:blipFill>
        <p:spPr>
          <a:xfrm>
            <a:off x="2600280" y="4570560"/>
            <a:ext cx="1676520" cy="1762200"/>
          </a:xfrm>
          <a:prstGeom prst="rect">
            <a:avLst/>
          </a:prstGeom>
          <a:ln w="25560">
            <a:noFill/>
          </a:ln>
        </p:spPr>
      </p:pic>
      <p:sp>
        <p:nvSpPr>
          <p:cNvPr id="509" name="CustomShape 4"/>
          <p:cNvSpPr/>
          <p:nvPr/>
        </p:nvSpPr>
        <p:spPr>
          <a:xfrm>
            <a:off x="6073200" y="2207520"/>
            <a:ext cx="36000" cy="4125600"/>
          </a:xfrm>
          <a:custGeom>
            <a:avLst/>
            <a:gdLst/>
            <a:ahLst/>
            <a:rect l="l" t="t" r="r" b="b"/>
            <a:pathLst>
              <a:path w="21600" h="21600">
                <a:moveTo>
                  <a:pt x="0" y="0"/>
                </a:moveTo>
                <a:lnTo>
                  <a:pt x="21600" y="0"/>
                </a:lnTo>
                <a:lnTo>
                  <a:pt x="21600" y="21600"/>
                </a:lnTo>
                <a:lnTo>
                  <a:pt x="0" y="21600"/>
                </a:lnTo>
                <a:close/>
              </a:path>
            </a:pathLst>
          </a:custGeom>
          <a:solidFill>
            <a:srgbClr val="000000"/>
          </a:solidFill>
          <a:ln w="19080">
            <a:solidFill>
              <a:srgbClr val="000000"/>
            </a:solidFill>
            <a:miter/>
          </a:ln>
        </p:spPr>
        <p:style>
          <a:lnRef idx="0"/>
          <a:fillRef idx="0"/>
          <a:effectRef idx="0"/>
          <a:fontRef idx="minor"/>
        </p:style>
      </p:sp>
      <p:sp>
        <p:nvSpPr>
          <p:cNvPr id="510" name="TextShape 5"/>
          <p:cNvSpPr txBox="1"/>
          <p:nvPr/>
        </p:nvSpPr>
        <p:spPr>
          <a:xfrm>
            <a:off x="7031160" y="2253240"/>
            <a:ext cx="3408120" cy="2585160"/>
          </a:xfrm>
          <a:prstGeom prst="rect">
            <a:avLst/>
          </a:prstGeom>
          <a:noFill/>
          <a:ln>
            <a:noFill/>
          </a:ln>
        </p:spPr>
        <p:txBody>
          <a:bodyPr anchorCtr="1">
            <a:spAutoFit/>
          </a:bodyPr>
          <a:p>
            <a:pPr algn="ctr">
              <a:lnSpc>
                <a:spcPct val="100000"/>
              </a:lnSpc>
            </a:pPr>
            <a:r>
              <a:rPr b="1" lang="fr-FR" sz="1800" spc="-1" strike="noStrike" u="sng">
                <a:solidFill>
                  <a:srgbClr val="000000"/>
                </a:solidFill>
                <a:uFillTx/>
                <a:latin typeface="Calibri"/>
              </a:rPr>
              <a:t>Organisation d’une semaine de prévention pour 2020-2021</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Calibri"/>
              </a:rPr>
              <a:t>Le CVL avait pour projet d’organiser une semaine de prévention avec un jour/un thème sur des sujets tels que le tabac, les drogues, le racisme ou encore le sexisme.</a:t>
            </a:r>
            <a:endParaRPr b="0" lang="fr-FR" sz="1800" spc="-1" strike="noStrike">
              <a:latin typeface="Arial"/>
            </a:endParaRPr>
          </a:p>
        </p:txBody>
      </p:sp>
      <p:pic>
        <p:nvPicPr>
          <p:cNvPr id="511" name="Image 9" descr=""/>
          <p:cNvPicPr/>
          <p:nvPr/>
        </p:nvPicPr>
        <p:blipFill>
          <a:blip r:embed="rId2"/>
          <a:stretch/>
        </p:blipFill>
        <p:spPr>
          <a:xfrm>
            <a:off x="6865560" y="4170600"/>
            <a:ext cx="3573720" cy="2927520"/>
          </a:xfrm>
          <a:prstGeom prst="rect">
            <a:avLst/>
          </a:prstGeom>
          <a:ln w="2556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7c80"/>
        </a:solidFill>
      </p:bgPr>
    </p:bg>
    <p:spTree>
      <p:nvGrpSpPr>
        <p:cNvPr id="1" name=""/>
        <p:cNvGrpSpPr/>
        <p:nvPr/>
      </p:nvGrpSpPr>
      <p:grpSpPr>
        <a:xfrm>
          <a:off x="0" y="0"/>
          <a:ext cx="0" cy="0"/>
          <a:chOff x="0" y="0"/>
          <a:chExt cx="0" cy="0"/>
        </a:xfrm>
      </p:grpSpPr>
      <p:sp>
        <p:nvSpPr>
          <p:cNvPr id="512" name="TextShape 1"/>
          <p:cNvSpPr txBox="1"/>
          <p:nvPr/>
        </p:nvSpPr>
        <p:spPr>
          <a:xfrm>
            <a:off x="0" y="0"/>
            <a:ext cx="12192120" cy="830880"/>
          </a:xfrm>
          <a:prstGeom prst="rect">
            <a:avLst/>
          </a:prstGeom>
          <a:noFill/>
          <a:ln>
            <a:noFill/>
          </a:ln>
        </p:spPr>
        <p:txBody>
          <a:bodyPr anchorCtr="1">
            <a:spAutoFit/>
          </a:bodyPr>
          <a:p>
            <a:pPr algn="ctr">
              <a:lnSpc>
                <a:spcPct val="100000"/>
              </a:lnSpc>
            </a:pPr>
            <a:r>
              <a:rPr b="0" lang="fr-FR" sz="4800" spc="-1" strike="noStrike">
                <a:solidFill>
                  <a:srgbClr val="c00000"/>
                </a:solidFill>
                <a:latin typeface="Calibri"/>
              </a:rPr>
              <a:t>Les projets de l’année CVL/MDL !</a:t>
            </a:r>
            <a:endParaRPr b="0" lang="fr-FR" sz="4800" spc="-1" strike="noStrike">
              <a:latin typeface="Arial"/>
            </a:endParaRPr>
          </a:p>
        </p:txBody>
      </p:sp>
      <p:sp>
        <p:nvSpPr>
          <p:cNvPr id="513" name="TextShape 2"/>
          <p:cNvSpPr txBox="1"/>
          <p:nvPr/>
        </p:nvSpPr>
        <p:spPr>
          <a:xfrm>
            <a:off x="2086560" y="1141200"/>
            <a:ext cx="8044920" cy="646200"/>
          </a:xfrm>
          <a:prstGeom prst="rect">
            <a:avLst/>
          </a:prstGeom>
          <a:noFill/>
          <a:ln>
            <a:noFill/>
          </a:ln>
        </p:spPr>
        <p:txBody>
          <a:bodyPr anchorCtr="1">
            <a:spAutoFit/>
          </a:bodyPr>
          <a:p>
            <a:pPr algn="ctr">
              <a:lnSpc>
                <a:spcPct val="100000"/>
              </a:lnSpc>
            </a:pPr>
            <a:r>
              <a:rPr b="1" lang="fr-FR" sz="1800" spc="-1" strike="noStrike" u="sng">
                <a:solidFill>
                  <a:srgbClr val="1f4e79"/>
                </a:solidFill>
                <a:uFillTx/>
                <a:latin typeface="Calibri"/>
              </a:rPr>
              <a:t>En raison de la pandémie mondiale de Coronavirus, lié à la maladie Covid-19, seul le projet Noël a eu lieu.</a:t>
            </a:r>
            <a:endParaRPr b="0" lang="fr-FR" sz="1800" spc="-1" strike="noStrike">
              <a:latin typeface="Arial"/>
            </a:endParaRPr>
          </a:p>
        </p:txBody>
      </p:sp>
      <p:sp>
        <p:nvSpPr>
          <p:cNvPr id="514" name="TextShape 3"/>
          <p:cNvSpPr txBox="1"/>
          <p:nvPr/>
        </p:nvSpPr>
        <p:spPr>
          <a:xfrm>
            <a:off x="91440" y="2097720"/>
            <a:ext cx="3069720" cy="2308320"/>
          </a:xfrm>
          <a:prstGeom prst="rect">
            <a:avLst/>
          </a:prstGeom>
          <a:noFill/>
          <a:ln>
            <a:noFill/>
          </a:ln>
        </p:spPr>
        <p:txBody>
          <a:bodyPr anchorCtr="1">
            <a:spAutoFit/>
          </a:bodyPr>
          <a:p>
            <a:pPr algn="ctr">
              <a:lnSpc>
                <a:spcPct val="100000"/>
              </a:lnSpc>
            </a:pPr>
            <a:r>
              <a:rPr b="1" lang="fr-FR" sz="1800" spc="-1" strike="noStrike" u="sng">
                <a:solidFill>
                  <a:srgbClr val="000000"/>
                </a:solidFill>
                <a:uFillTx/>
                <a:latin typeface="Calibri"/>
              </a:rPr>
              <a:t>Noël</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Calibri"/>
              </a:rPr>
              <a:t>Ce projet mené par la MDL et le CVL a bien vu le jour durant la période hivernale. Il consistait à décorer le foyer et la rotonde avec deux sapins , et autres décorations.</a:t>
            </a:r>
            <a:endParaRPr b="0" lang="fr-FR" sz="1800" spc="-1" strike="noStrike">
              <a:latin typeface="Arial"/>
            </a:endParaRPr>
          </a:p>
        </p:txBody>
      </p:sp>
      <p:sp>
        <p:nvSpPr>
          <p:cNvPr id="515" name="CustomShape 4"/>
          <p:cNvSpPr/>
          <p:nvPr/>
        </p:nvSpPr>
        <p:spPr>
          <a:xfrm>
            <a:off x="3791520" y="2265840"/>
            <a:ext cx="36000" cy="4125600"/>
          </a:xfrm>
          <a:custGeom>
            <a:avLst/>
            <a:gdLst/>
            <a:ahLst/>
            <a:rect l="l" t="t" r="r" b="b"/>
            <a:pathLst>
              <a:path w="21600" h="21600">
                <a:moveTo>
                  <a:pt x="0" y="0"/>
                </a:moveTo>
                <a:lnTo>
                  <a:pt x="21600" y="0"/>
                </a:lnTo>
                <a:lnTo>
                  <a:pt x="21600" y="21600"/>
                </a:lnTo>
                <a:lnTo>
                  <a:pt x="0" y="21600"/>
                </a:lnTo>
                <a:close/>
              </a:path>
            </a:pathLst>
          </a:custGeom>
          <a:solidFill>
            <a:srgbClr val="000000"/>
          </a:solidFill>
          <a:ln w="19080">
            <a:solidFill>
              <a:srgbClr val="000000"/>
            </a:solidFill>
            <a:miter/>
          </a:ln>
        </p:spPr>
        <p:style>
          <a:lnRef idx="0"/>
          <a:fillRef idx="0"/>
          <a:effectRef idx="0"/>
          <a:fontRef idx="minor"/>
        </p:style>
      </p:sp>
      <p:sp>
        <p:nvSpPr>
          <p:cNvPr id="516" name="TextShape 5"/>
          <p:cNvSpPr txBox="1"/>
          <p:nvPr/>
        </p:nvSpPr>
        <p:spPr>
          <a:xfrm>
            <a:off x="4279320" y="2097720"/>
            <a:ext cx="3408120" cy="1754280"/>
          </a:xfrm>
          <a:prstGeom prst="rect">
            <a:avLst/>
          </a:prstGeom>
          <a:noFill/>
          <a:ln>
            <a:noFill/>
          </a:ln>
        </p:spPr>
        <p:txBody>
          <a:bodyPr anchorCtr="1">
            <a:spAutoFit/>
          </a:bodyPr>
          <a:p>
            <a:pPr algn="ctr">
              <a:lnSpc>
                <a:spcPct val="100000"/>
              </a:lnSpc>
            </a:pPr>
            <a:r>
              <a:rPr b="1" lang="fr-FR" sz="1800" spc="-1" strike="noStrike" u="sng">
                <a:solidFill>
                  <a:srgbClr val="000000"/>
                </a:solidFill>
                <a:uFillTx/>
                <a:latin typeface="Calibri"/>
              </a:rPr>
              <a:t>Bal de printemps</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Calibri"/>
              </a:rPr>
              <a:t>Le premier Bal du lycée avait été organisé pour le 11 avril 2020 à la salle des fêtes de Nogent-le-Phaye.</a:t>
            </a:r>
            <a:endParaRPr b="0" lang="fr-FR" sz="1800" spc="-1" strike="noStrike">
              <a:latin typeface="Arial"/>
            </a:endParaRPr>
          </a:p>
        </p:txBody>
      </p:sp>
      <p:pic>
        <p:nvPicPr>
          <p:cNvPr id="517" name="Image 4" descr=""/>
          <p:cNvPicPr/>
          <p:nvPr/>
        </p:nvPicPr>
        <p:blipFill>
          <a:blip r:embed="rId1"/>
          <a:srcRect l="0" t="18868" r="0" b="33767"/>
          <a:stretch/>
        </p:blipFill>
        <p:spPr>
          <a:xfrm>
            <a:off x="898560" y="4622400"/>
            <a:ext cx="1607040" cy="1607760"/>
          </a:xfrm>
          <a:prstGeom prst="rect">
            <a:avLst/>
          </a:prstGeom>
          <a:ln w="25560">
            <a:noFill/>
          </a:ln>
        </p:spPr>
      </p:pic>
      <p:pic>
        <p:nvPicPr>
          <p:cNvPr id="518" name="Image 5" descr=""/>
          <p:cNvPicPr/>
          <p:nvPr/>
        </p:nvPicPr>
        <p:blipFill>
          <a:blip r:embed="rId2"/>
          <a:stretch/>
        </p:blipFill>
        <p:spPr>
          <a:xfrm>
            <a:off x="4366080" y="4622400"/>
            <a:ext cx="3372480" cy="1607760"/>
          </a:xfrm>
          <a:prstGeom prst="rect">
            <a:avLst/>
          </a:prstGeom>
          <a:ln w="25560">
            <a:noFill/>
          </a:ln>
        </p:spPr>
      </p:pic>
      <p:sp>
        <p:nvSpPr>
          <p:cNvPr id="519" name="CustomShape 6"/>
          <p:cNvSpPr/>
          <p:nvPr/>
        </p:nvSpPr>
        <p:spPr>
          <a:xfrm>
            <a:off x="8241480" y="2265840"/>
            <a:ext cx="36000" cy="4125600"/>
          </a:xfrm>
          <a:custGeom>
            <a:avLst/>
            <a:gdLst/>
            <a:ahLst/>
            <a:rect l="l" t="t" r="r" b="b"/>
            <a:pathLst>
              <a:path w="21600" h="21600">
                <a:moveTo>
                  <a:pt x="0" y="0"/>
                </a:moveTo>
                <a:lnTo>
                  <a:pt x="21600" y="0"/>
                </a:lnTo>
                <a:lnTo>
                  <a:pt x="21600" y="21600"/>
                </a:lnTo>
                <a:lnTo>
                  <a:pt x="0" y="21600"/>
                </a:lnTo>
                <a:close/>
              </a:path>
            </a:pathLst>
          </a:custGeom>
          <a:solidFill>
            <a:srgbClr val="000000"/>
          </a:solidFill>
          <a:ln w="19080">
            <a:solidFill>
              <a:srgbClr val="000000"/>
            </a:solidFill>
            <a:miter/>
          </a:ln>
        </p:spPr>
        <p:style>
          <a:lnRef idx="0"/>
          <a:fillRef idx="0"/>
          <a:effectRef idx="0"/>
          <a:fontRef idx="minor"/>
        </p:style>
      </p:sp>
      <p:sp>
        <p:nvSpPr>
          <p:cNvPr id="520" name="TextShape 7"/>
          <p:cNvSpPr txBox="1"/>
          <p:nvPr/>
        </p:nvSpPr>
        <p:spPr>
          <a:xfrm>
            <a:off x="8565840" y="2097720"/>
            <a:ext cx="3408120" cy="2308320"/>
          </a:xfrm>
          <a:prstGeom prst="rect">
            <a:avLst/>
          </a:prstGeom>
          <a:noFill/>
          <a:ln>
            <a:noFill/>
          </a:ln>
        </p:spPr>
        <p:txBody>
          <a:bodyPr anchorCtr="1">
            <a:spAutoFit/>
          </a:bodyPr>
          <a:p>
            <a:pPr algn="ctr">
              <a:lnSpc>
                <a:spcPct val="100000"/>
              </a:lnSpc>
            </a:pPr>
            <a:r>
              <a:rPr b="1" lang="fr-FR" sz="1800" spc="-1" strike="noStrike" u="sng">
                <a:solidFill>
                  <a:srgbClr val="000000"/>
                </a:solidFill>
                <a:uFillTx/>
                <a:latin typeface="Calibri"/>
              </a:rPr>
              <a:t>FLAC</a:t>
            </a:r>
            <a:endParaRPr b="0" lang="fr-FR" sz="1800" spc="-1" strike="noStrike">
              <a:latin typeface="Arial"/>
            </a:endParaRPr>
          </a:p>
          <a:p>
            <a:pPr algn="ctr">
              <a:lnSpc>
                <a:spcPct val="100000"/>
              </a:lnSpc>
            </a:pPr>
            <a:endParaRPr b="0" lang="fr-FR" sz="1800" spc="-1" strike="noStrike">
              <a:latin typeface="Arial"/>
            </a:endParaRPr>
          </a:p>
          <a:p>
            <a:pPr algn="ctr">
              <a:lnSpc>
                <a:spcPct val="100000"/>
              </a:lnSpc>
            </a:pPr>
            <a:r>
              <a:rPr b="0" lang="fr-FR" sz="1800" spc="-1" strike="noStrike">
                <a:solidFill>
                  <a:srgbClr val="000000"/>
                </a:solidFill>
                <a:latin typeface="Calibri"/>
              </a:rPr>
              <a:t>Comme depuis plusieurs années la Fête Lycéenne des Arts et de la Culture devait se tenir au lycée du 6 au 10 avril, et devait se clôturer par le carnaval le vendredi 10 et le concours de déguisements.</a:t>
            </a:r>
            <a:endParaRPr b="0" lang="fr-FR" sz="1800" spc="-1" strike="noStrike">
              <a:latin typeface="Arial"/>
            </a:endParaRPr>
          </a:p>
        </p:txBody>
      </p:sp>
      <p:pic>
        <p:nvPicPr>
          <p:cNvPr id="521" name="Image 12" descr=""/>
          <p:cNvPicPr/>
          <p:nvPr/>
        </p:nvPicPr>
        <p:blipFill>
          <a:blip r:embed="rId3"/>
          <a:stretch/>
        </p:blipFill>
        <p:spPr>
          <a:xfrm>
            <a:off x="9798120" y="4622400"/>
            <a:ext cx="1132560" cy="1607760"/>
          </a:xfrm>
          <a:prstGeom prst="rect">
            <a:avLst/>
          </a:prstGeom>
          <a:ln w="2556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dc3e6"/>
        </a:solidFill>
      </p:bgPr>
    </p:bg>
    <p:spTree>
      <p:nvGrpSpPr>
        <p:cNvPr id="1" name=""/>
        <p:cNvGrpSpPr/>
        <p:nvPr/>
      </p:nvGrpSpPr>
      <p:grpSpPr>
        <a:xfrm>
          <a:off x="0" y="0"/>
          <a:ext cx="0" cy="0"/>
          <a:chOff x="0" y="0"/>
          <a:chExt cx="0" cy="0"/>
        </a:xfrm>
      </p:grpSpPr>
      <p:sp>
        <p:nvSpPr>
          <p:cNvPr id="522" name="TextShape 1"/>
          <p:cNvSpPr txBox="1"/>
          <p:nvPr/>
        </p:nvSpPr>
        <p:spPr>
          <a:xfrm>
            <a:off x="0" y="0"/>
            <a:ext cx="12192120" cy="830880"/>
          </a:xfrm>
          <a:prstGeom prst="rect">
            <a:avLst/>
          </a:prstGeom>
          <a:noFill/>
          <a:ln>
            <a:noFill/>
          </a:ln>
        </p:spPr>
        <p:txBody>
          <a:bodyPr anchorCtr="1">
            <a:spAutoFit/>
          </a:bodyPr>
          <a:p>
            <a:pPr algn="ctr">
              <a:lnSpc>
                <a:spcPct val="100000"/>
              </a:lnSpc>
            </a:pPr>
            <a:r>
              <a:rPr b="0" lang="fr-FR" sz="4800" spc="-1" strike="noStrike">
                <a:solidFill>
                  <a:srgbClr val="c00000"/>
                </a:solidFill>
                <a:latin typeface="Calibri"/>
              </a:rPr>
              <a:t>Bilan des élus</a:t>
            </a:r>
            <a:endParaRPr b="0" lang="fr-FR" sz="4800" spc="-1" strike="noStrike">
              <a:latin typeface="Arial"/>
            </a:endParaRPr>
          </a:p>
        </p:txBody>
      </p:sp>
      <p:sp>
        <p:nvSpPr>
          <p:cNvPr id="523" name="TextShape 2"/>
          <p:cNvSpPr txBox="1"/>
          <p:nvPr/>
        </p:nvSpPr>
        <p:spPr>
          <a:xfrm>
            <a:off x="156600" y="1375920"/>
            <a:ext cx="2603880" cy="3109320"/>
          </a:xfrm>
          <a:prstGeom prst="rect">
            <a:avLst/>
          </a:prstGeom>
          <a:noFill/>
          <a:ln>
            <a:noFill/>
          </a:ln>
        </p:spPr>
        <p:txBody>
          <a:bodyPr anchorCtr="1">
            <a:spAutoFit/>
          </a:bodyPr>
          <a:p>
            <a:pPr algn="ctr">
              <a:lnSpc>
                <a:spcPct val="100000"/>
              </a:lnSpc>
            </a:pPr>
            <a:r>
              <a:rPr b="0" lang="fr-FR" sz="1800" spc="-1" strike="noStrike">
                <a:solidFill>
                  <a:srgbClr val="c00000"/>
                </a:solidFill>
                <a:latin typeface="Calibri"/>
              </a:rPr>
              <a:t>Lilian A.,</a:t>
            </a:r>
            <a:r>
              <a:rPr b="0" lang="fr-FR" sz="1800" spc="-1" strike="noStrike">
                <a:solidFill>
                  <a:srgbClr val="000000"/>
                </a:solidFill>
                <a:latin typeface="Calibri"/>
              </a:rPr>
              <a:t> en tant qu’ancien élu CVL qui a connu les projets de l’année 2018-2019, trouve que cette année fût plus ambitieuse avec plus de projets malgré le confinement. Il ajoute que l’organisation était plus ordonnée cette année.</a:t>
            </a:r>
            <a:endParaRPr b="0" lang="fr-FR" sz="1800" spc="-1" strike="noStrike">
              <a:latin typeface="Arial"/>
            </a:endParaRPr>
          </a:p>
        </p:txBody>
      </p:sp>
      <p:sp>
        <p:nvSpPr>
          <p:cNvPr id="524" name="TextShape 3"/>
          <p:cNvSpPr txBox="1"/>
          <p:nvPr/>
        </p:nvSpPr>
        <p:spPr>
          <a:xfrm>
            <a:off x="2873880" y="1341000"/>
            <a:ext cx="6046920" cy="2308320"/>
          </a:xfrm>
          <a:prstGeom prst="rect">
            <a:avLst/>
          </a:prstGeom>
          <a:noFill/>
          <a:ln>
            <a:noFill/>
          </a:ln>
        </p:spPr>
        <p:txBody>
          <a:bodyPr anchorCtr="1">
            <a:spAutoFit/>
          </a:bodyPr>
          <a:p>
            <a:pPr algn="ctr">
              <a:lnSpc>
                <a:spcPct val="100000"/>
              </a:lnSpc>
            </a:pPr>
            <a:r>
              <a:rPr b="0" lang="fr-FR" sz="1800" spc="-1" strike="noStrike">
                <a:solidFill>
                  <a:srgbClr val="c00000"/>
                </a:solidFill>
                <a:latin typeface="Calibri"/>
              </a:rPr>
              <a:t>Dana S. </a:t>
            </a:r>
            <a:r>
              <a:rPr b="0" lang="fr-FR" sz="1800" spc="-1" strike="noStrike">
                <a:solidFill>
                  <a:srgbClr val="000000"/>
                </a:solidFill>
                <a:latin typeface="Calibri"/>
              </a:rPr>
              <a:t>a trouvé que tous les membres se sont bien entendus dans l’ensemble, et qu’il n’y a pas eu de problèmes majeurs. Elle dit aussi que certains membres ont passé plus de temps sur certains projets que d’autres,  d’autres qui étaient soit absents, soit moins engagés. Malheureusement les projets dont ceux en commun avec la MDL n’ont pas eu lieu. Elle termine en parlant de la bonne ambiance, de la bonne organisation, du bon travail de l’équipe et les idées de projets.</a:t>
            </a:r>
            <a:endParaRPr b="0" lang="fr-FR" sz="1800" spc="-1" strike="noStrike">
              <a:latin typeface="Arial"/>
            </a:endParaRPr>
          </a:p>
        </p:txBody>
      </p:sp>
      <p:sp>
        <p:nvSpPr>
          <p:cNvPr id="525" name="CustomShape 4"/>
          <p:cNvSpPr/>
          <p:nvPr/>
        </p:nvSpPr>
        <p:spPr>
          <a:xfrm>
            <a:off x="2781360" y="1375920"/>
            <a:ext cx="36000" cy="4125600"/>
          </a:xfrm>
          <a:custGeom>
            <a:avLst/>
            <a:gdLst/>
            <a:ahLst/>
            <a:rect l="l" t="t" r="r" b="b"/>
            <a:pathLst>
              <a:path w="21600" h="21600">
                <a:moveTo>
                  <a:pt x="0" y="0"/>
                </a:moveTo>
                <a:lnTo>
                  <a:pt x="21600" y="0"/>
                </a:lnTo>
                <a:lnTo>
                  <a:pt x="21600" y="21600"/>
                </a:lnTo>
                <a:lnTo>
                  <a:pt x="0" y="21600"/>
                </a:lnTo>
                <a:close/>
              </a:path>
            </a:pathLst>
          </a:custGeom>
          <a:solidFill>
            <a:srgbClr val="000000"/>
          </a:solidFill>
          <a:ln w="19080">
            <a:solidFill>
              <a:srgbClr val="000000"/>
            </a:solidFill>
            <a:miter/>
          </a:ln>
        </p:spPr>
        <p:style>
          <a:lnRef idx="0"/>
          <a:fillRef idx="0"/>
          <a:effectRef idx="0"/>
          <a:fontRef idx="minor"/>
        </p:style>
      </p:sp>
      <p:sp>
        <p:nvSpPr>
          <p:cNvPr id="526" name="CustomShape 5"/>
          <p:cNvSpPr/>
          <p:nvPr/>
        </p:nvSpPr>
        <p:spPr>
          <a:xfrm>
            <a:off x="8920800" y="1375920"/>
            <a:ext cx="36000" cy="4125600"/>
          </a:xfrm>
          <a:custGeom>
            <a:avLst/>
            <a:gdLst/>
            <a:ahLst/>
            <a:rect l="l" t="t" r="r" b="b"/>
            <a:pathLst>
              <a:path w="21600" h="21600">
                <a:moveTo>
                  <a:pt x="0" y="0"/>
                </a:moveTo>
                <a:lnTo>
                  <a:pt x="21600" y="0"/>
                </a:lnTo>
                <a:lnTo>
                  <a:pt x="21600" y="21600"/>
                </a:lnTo>
                <a:lnTo>
                  <a:pt x="0" y="21600"/>
                </a:lnTo>
                <a:close/>
              </a:path>
            </a:pathLst>
          </a:custGeom>
          <a:solidFill>
            <a:srgbClr val="000000"/>
          </a:solidFill>
          <a:ln w="19080">
            <a:solidFill>
              <a:srgbClr val="000000"/>
            </a:solidFill>
            <a:miter/>
          </a:ln>
        </p:spPr>
        <p:style>
          <a:lnRef idx="0"/>
          <a:fillRef idx="0"/>
          <a:effectRef idx="0"/>
          <a:fontRef idx="minor"/>
        </p:style>
      </p:sp>
      <p:sp>
        <p:nvSpPr>
          <p:cNvPr id="527" name="TextShape 6"/>
          <p:cNvSpPr txBox="1"/>
          <p:nvPr/>
        </p:nvSpPr>
        <p:spPr>
          <a:xfrm>
            <a:off x="9033840" y="1341000"/>
            <a:ext cx="2851920" cy="1477440"/>
          </a:xfrm>
          <a:prstGeom prst="rect">
            <a:avLst/>
          </a:prstGeom>
          <a:noFill/>
          <a:ln>
            <a:noFill/>
          </a:ln>
        </p:spPr>
        <p:txBody>
          <a:bodyPr anchorCtr="1">
            <a:spAutoFit/>
          </a:bodyPr>
          <a:p>
            <a:pPr algn="ctr">
              <a:lnSpc>
                <a:spcPct val="100000"/>
              </a:lnSpc>
            </a:pPr>
            <a:r>
              <a:rPr b="0" lang="fr-FR" sz="1800" spc="-1" strike="noStrike">
                <a:solidFill>
                  <a:srgbClr val="c00000"/>
                </a:solidFill>
                <a:latin typeface="Calibri"/>
              </a:rPr>
              <a:t>Yasin H. </a:t>
            </a:r>
            <a:r>
              <a:rPr b="0" lang="fr-FR" sz="1800" spc="-1" strike="noStrike">
                <a:solidFill>
                  <a:srgbClr val="000000"/>
                </a:solidFill>
                <a:latin typeface="Calibri"/>
              </a:rPr>
              <a:t>regrette que les projets aient dû être annulés, mais que dans l’ensemble c’était bien et la communication était bonne.</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9dc3e6"/>
        </a:solidFill>
      </p:bgPr>
    </p:bg>
    <p:spTree>
      <p:nvGrpSpPr>
        <p:cNvPr id="1" name=""/>
        <p:cNvGrpSpPr/>
        <p:nvPr/>
      </p:nvGrpSpPr>
      <p:grpSpPr>
        <a:xfrm>
          <a:off x="0" y="0"/>
          <a:ext cx="0" cy="0"/>
          <a:chOff x="0" y="0"/>
          <a:chExt cx="0" cy="0"/>
        </a:xfrm>
      </p:grpSpPr>
      <p:sp>
        <p:nvSpPr>
          <p:cNvPr id="528" name="TextShape 1"/>
          <p:cNvSpPr txBox="1"/>
          <p:nvPr/>
        </p:nvSpPr>
        <p:spPr>
          <a:xfrm>
            <a:off x="0" y="0"/>
            <a:ext cx="12192120" cy="830880"/>
          </a:xfrm>
          <a:prstGeom prst="rect">
            <a:avLst/>
          </a:prstGeom>
          <a:noFill/>
          <a:ln>
            <a:noFill/>
          </a:ln>
        </p:spPr>
        <p:txBody>
          <a:bodyPr anchorCtr="1">
            <a:spAutoFit/>
          </a:bodyPr>
          <a:p>
            <a:pPr algn="ctr">
              <a:lnSpc>
                <a:spcPct val="100000"/>
              </a:lnSpc>
            </a:pPr>
            <a:r>
              <a:rPr b="0" lang="fr-FR" sz="4800" spc="-1" strike="noStrike">
                <a:solidFill>
                  <a:srgbClr val="c00000"/>
                </a:solidFill>
                <a:latin typeface="Calibri"/>
              </a:rPr>
              <a:t>Bilan du vice-président</a:t>
            </a:r>
            <a:endParaRPr b="0" lang="fr-FR" sz="4800" spc="-1" strike="noStrike">
              <a:latin typeface="Arial"/>
            </a:endParaRPr>
          </a:p>
        </p:txBody>
      </p:sp>
      <p:sp>
        <p:nvSpPr>
          <p:cNvPr id="529" name="TextShape 2"/>
          <p:cNvSpPr txBox="1"/>
          <p:nvPr/>
        </p:nvSpPr>
        <p:spPr>
          <a:xfrm>
            <a:off x="2642040" y="1375920"/>
            <a:ext cx="6630840" cy="5078160"/>
          </a:xfrm>
          <a:prstGeom prst="rect">
            <a:avLst/>
          </a:prstGeom>
          <a:noFill/>
          <a:ln>
            <a:noFill/>
          </a:ln>
        </p:spPr>
        <p:txBody>
          <a:bodyPr anchorCtr="1">
            <a:spAutoFit/>
          </a:bodyPr>
          <a:p>
            <a:pPr algn="ctr">
              <a:lnSpc>
                <a:spcPct val="100000"/>
              </a:lnSpc>
            </a:pPr>
            <a:r>
              <a:rPr b="0" lang="fr-FR" sz="1800" spc="-1" strike="noStrike">
                <a:solidFill>
                  <a:srgbClr val="000000"/>
                </a:solidFill>
                <a:latin typeface="Calibri"/>
              </a:rPr>
              <a:t>En tant que Vice-président cette année, et en comparant à l’année dernière je suis très satisfait. En effet, nous avons eu plus d’élus cette année, et surtout plus d’élus impliqués ! Ce fut un réel plaisir de travailler avec eux, d’avancer dans les projets, que chacun ajoute ses connaissances, ses recherches et ses idées.</a:t>
            </a:r>
            <a:endParaRPr b="0" lang="fr-FR" sz="1800" spc="-1" strike="noStrike">
              <a:latin typeface="Arial"/>
            </a:endParaRPr>
          </a:p>
          <a:p>
            <a:pPr algn="ctr">
              <a:lnSpc>
                <a:spcPct val="100000"/>
              </a:lnSpc>
            </a:pPr>
            <a:r>
              <a:rPr b="0" lang="fr-FR" sz="1800" spc="-1" strike="noStrike">
                <a:solidFill>
                  <a:srgbClr val="000000"/>
                </a:solidFill>
                <a:latin typeface="Calibri"/>
              </a:rPr>
              <a:t>Durant le premier trimestre la communication était compliquée, mais  dès le mois de janvier, </a:t>
            </a:r>
            <a:r>
              <a:rPr b="0" lang="fr-FR" sz="1800" spc="-1" strike="noStrike">
                <a:solidFill>
                  <a:srgbClr val="000000"/>
                </a:solidFill>
                <a:latin typeface="Calibri"/>
              </a:rPr>
              <a:t>celle-ci s’est fluidifiée</a:t>
            </a:r>
            <a:r>
              <a:rPr b="0" lang="fr-FR" sz="1800" spc="-1" strike="noStrike">
                <a:solidFill>
                  <a:srgbClr val="000000"/>
                </a:solidFill>
                <a:latin typeface="Calibri"/>
              </a:rPr>
              <a:t>. Les projets étaient très intéressants, et pour la plupart nous partions de zéro, tel que le bal de fin d’année ou encore les casiers.</a:t>
            </a:r>
            <a:endParaRPr b="0" lang="fr-FR" sz="1800" spc="-1" strike="noStrike">
              <a:latin typeface="Arial"/>
            </a:endParaRPr>
          </a:p>
          <a:p>
            <a:pPr algn="ctr">
              <a:lnSpc>
                <a:spcPct val="100000"/>
              </a:lnSpc>
            </a:pPr>
            <a:r>
              <a:rPr b="0" lang="fr-FR" sz="1800" spc="-1" strike="noStrike">
                <a:solidFill>
                  <a:srgbClr val="000000"/>
                </a:solidFill>
                <a:latin typeface="Calibri"/>
              </a:rPr>
              <a:t>Je tiens à tous les remercier pour leur implication. Cette année fut plus que particulière à tous niveaux, et pourtant malgré cela, la motivation est restée la même</a:t>
            </a:r>
            <a:r>
              <a:rPr b="0" lang="fr-FR" sz="1800" spc="-1" strike="noStrike">
                <a:solidFill>
                  <a:srgbClr val="000000"/>
                </a:solidFill>
                <a:latin typeface="Calibri"/>
              </a:rPr>
              <a:t>. I</a:t>
            </a:r>
            <a:r>
              <a:rPr b="0" lang="fr-FR" sz="1800" spc="-1" strike="noStrike">
                <a:solidFill>
                  <a:srgbClr val="000000"/>
                </a:solidFill>
                <a:latin typeface="Calibri"/>
              </a:rPr>
              <a:t>ls peuvent être contents d’eux même si les projets n’ont pas forcement abouti. Ils réapparaitront surement dans les années futures. Il reste beaucoup de chose à faire !</a:t>
            </a:r>
            <a:endParaRPr b="0" lang="fr-FR" sz="1800" spc="-1" strike="noStrike">
              <a:latin typeface="Arial"/>
            </a:endParaRPr>
          </a:p>
          <a:p>
            <a:pPr algn="ctr">
              <a:lnSpc>
                <a:spcPct val="100000"/>
              </a:lnSpc>
            </a:pPr>
            <a:r>
              <a:rPr b="0" lang="fr-FR" sz="1800" spc="-1" strike="noStrike">
                <a:solidFill>
                  <a:srgbClr val="000000"/>
                </a:solidFill>
                <a:latin typeface="Calibri"/>
              </a:rPr>
              <a:t>Je tiens aussi à remercier les CPE et le proviseur qui nous ont toujours suivis dans les différents projets, et même en s’y impliquant personnellement.</a:t>
            </a:r>
            <a:endParaRPr b="0" lang="fr-FR" sz="1800" spc="-1" strike="noStrike">
              <a:latin typeface="Arial"/>
            </a:endParaRPr>
          </a:p>
          <a:p>
            <a:pPr algn="ctr">
              <a:lnSpc>
                <a:spcPct val="100000"/>
              </a:lnSpc>
            </a:pPr>
            <a:r>
              <a:rPr b="0" lang="fr-FR" sz="1800" spc="-1" strike="noStrike">
                <a:solidFill>
                  <a:srgbClr val="000000"/>
                </a:solidFill>
                <a:latin typeface="Calibri"/>
              </a:rPr>
              <a:t>Merci vous ! Nathan. R</a:t>
            </a:r>
            <a:endParaRPr b="0" lang="fr-FR" sz="1800" spc="-1" strike="noStrike">
              <a:latin typeface="Arial"/>
            </a:endParaRPr>
          </a:p>
        </p:txBody>
      </p:sp>
      <p:sp>
        <p:nvSpPr>
          <p:cNvPr id="530" name="CustomShape 3"/>
          <p:cNvSpPr/>
          <p:nvPr/>
        </p:nvSpPr>
        <p:spPr>
          <a:xfrm>
            <a:off x="2642040" y="1375920"/>
            <a:ext cx="45720" cy="5078160"/>
          </a:xfrm>
          <a:custGeom>
            <a:avLst/>
            <a:gdLst/>
            <a:ahLst/>
            <a:rect l="l" t="t" r="r" b="b"/>
            <a:pathLst>
              <a:path w="21600" h="21600">
                <a:moveTo>
                  <a:pt x="0" y="0"/>
                </a:moveTo>
                <a:lnTo>
                  <a:pt x="21600" y="0"/>
                </a:lnTo>
                <a:lnTo>
                  <a:pt x="21600" y="21600"/>
                </a:lnTo>
                <a:lnTo>
                  <a:pt x="0" y="21600"/>
                </a:lnTo>
                <a:close/>
              </a:path>
            </a:pathLst>
          </a:custGeom>
          <a:solidFill>
            <a:srgbClr val="000000"/>
          </a:solidFill>
          <a:ln w="19080">
            <a:solidFill>
              <a:srgbClr val="000000"/>
            </a:solidFill>
            <a:miter/>
          </a:ln>
        </p:spPr>
        <p:style>
          <a:lnRef idx="0"/>
          <a:fillRef idx="0"/>
          <a:effectRef idx="0"/>
          <a:fontRef idx="minor"/>
        </p:style>
      </p:sp>
      <p:sp>
        <p:nvSpPr>
          <p:cNvPr id="531" name="CustomShape 4"/>
          <p:cNvSpPr/>
          <p:nvPr/>
        </p:nvSpPr>
        <p:spPr>
          <a:xfrm>
            <a:off x="9226800" y="1375920"/>
            <a:ext cx="45720" cy="5078160"/>
          </a:xfrm>
          <a:custGeom>
            <a:avLst/>
            <a:gdLst/>
            <a:ahLst/>
            <a:rect l="l" t="t" r="r" b="b"/>
            <a:pathLst>
              <a:path w="21600" h="21600">
                <a:moveTo>
                  <a:pt x="0" y="0"/>
                </a:moveTo>
                <a:lnTo>
                  <a:pt x="21600" y="0"/>
                </a:lnTo>
                <a:lnTo>
                  <a:pt x="21600" y="21600"/>
                </a:lnTo>
                <a:lnTo>
                  <a:pt x="0" y="21600"/>
                </a:lnTo>
                <a:close/>
              </a:path>
            </a:pathLst>
          </a:custGeom>
          <a:solidFill>
            <a:srgbClr val="000000"/>
          </a:solidFill>
          <a:ln w="19080">
            <a:solidFill>
              <a:srgbClr val="000000"/>
            </a:solidFill>
            <a:miter/>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TotalTime>
  <Application>LibreOffice/6.3.2.2$MacOSX_X86_64 LibreOffice_project/98b30e735bda24bc04ab42594c85f7fd8be07b9c</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2020-06-05T21:37:26Z</dcterms:created>
  <dc:creator>Nath</dc:creator>
  <dc:description/>
  <dc:language>fr-FR</dc:language>
  <cp:lastModifiedBy/>
  <dcterms:modified xsi:type="dcterms:W3CDTF">2020-08-26T14:56:38Z</dcterms:modified>
  <cp:revision>23</cp:revision>
  <dc:subject/>
  <dc:title>Bilan du Conseil de Vie Lycéenne 2019-2020</dc:title>
</cp:coreProperties>
</file>