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9" d="100"/>
          <a:sy n="99" d="100"/>
        </p:scale>
        <p:origin x="-732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B257F-5087-4B5A-B72E-CAA25CE0BA66}" type="datetimeFigureOut">
              <a:rPr lang="fr-FR" smtClean="0"/>
              <a:t>21/11/2018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D7E7-8EF1-4D86-95CF-6DEC8AADB2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6102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B257F-5087-4B5A-B72E-CAA25CE0BA66}" type="datetimeFigureOut">
              <a:rPr lang="fr-FR" smtClean="0"/>
              <a:t>21/11/2018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D7E7-8EF1-4D86-95CF-6DEC8AADB2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8007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B257F-5087-4B5A-B72E-CAA25CE0BA66}" type="datetimeFigureOut">
              <a:rPr lang="fr-FR" smtClean="0"/>
              <a:t>21/11/2018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D7E7-8EF1-4D86-95CF-6DEC8AADB2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0334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B257F-5087-4B5A-B72E-CAA25CE0BA66}" type="datetimeFigureOut">
              <a:rPr lang="fr-FR" smtClean="0"/>
              <a:t>21/11/2018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D7E7-8EF1-4D86-95CF-6DEC8AADB2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9177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B257F-5087-4B5A-B72E-CAA25CE0BA66}" type="datetimeFigureOut">
              <a:rPr lang="fr-FR" smtClean="0"/>
              <a:t>21/11/2018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D7E7-8EF1-4D86-95CF-6DEC8AADB2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8067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B257F-5087-4B5A-B72E-CAA25CE0BA66}" type="datetimeFigureOut">
              <a:rPr lang="fr-FR" smtClean="0"/>
              <a:t>21/11/2018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D7E7-8EF1-4D86-95CF-6DEC8AADB2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0361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B257F-5087-4B5A-B72E-CAA25CE0BA66}" type="datetimeFigureOut">
              <a:rPr lang="fr-FR" smtClean="0"/>
              <a:t>21/11/2018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D7E7-8EF1-4D86-95CF-6DEC8AADB2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1199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B257F-5087-4B5A-B72E-CAA25CE0BA66}" type="datetimeFigureOut">
              <a:rPr lang="fr-FR" smtClean="0"/>
              <a:t>21/11/2018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D7E7-8EF1-4D86-95CF-6DEC8AADB2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2302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B257F-5087-4B5A-B72E-CAA25CE0BA66}" type="datetimeFigureOut">
              <a:rPr lang="fr-FR" smtClean="0"/>
              <a:t>21/11/2018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D7E7-8EF1-4D86-95CF-6DEC8AADB2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8791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B257F-5087-4B5A-B72E-CAA25CE0BA66}" type="datetimeFigureOut">
              <a:rPr lang="fr-FR" smtClean="0"/>
              <a:t>21/11/2018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D7E7-8EF1-4D86-95CF-6DEC8AADB2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3440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B257F-5087-4B5A-B72E-CAA25CE0BA66}" type="datetimeFigureOut">
              <a:rPr lang="fr-FR" smtClean="0"/>
              <a:t>21/11/2018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D7E7-8EF1-4D86-95CF-6DEC8AADB2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8920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B257F-5087-4B5A-B72E-CAA25CE0BA66}" type="datetimeFigureOut">
              <a:rPr lang="fr-FR" smtClean="0"/>
              <a:t>21/11/2018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0D7E7-8EF1-4D86-95CF-6DEC8AADB2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2267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8249" y="2852936"/>
            <a:ext cx="6291556" cy="38531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178" y="0"/>
            <a:ext cx="896431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/>
              <a:t>Forum de l’orientation des élèves de Terminale Scientifique </a:t>
            </a:r>
          </a:p>
          <a:p>
            <a:pPr algn="ctr"/>
            <a:r>
              <a:rPr lang="fr-FR" sz="2800" b="1" dirty="0"/>
              <a:t>Vendredi 23 Novembre 2018</a:t>
            </a:r>
          </a:p>
          <a:p>
            <a:pPr algn="ctr"/>
            <a:endParaRPr lang="fr-FR" sz="2800" b="1" dirty="0"/>
          </a:p>
          <a:p>
            <a:pPr algn="ctr"/>
            <a:endParaRPr lang="fr-FR" dirty="0"/>
          </a:p>
          <a:p>
            <a:pPr algn="ctr"/>
            <a:r>
              <a:rPr lang="fr-FR" sz="2400" dirty="0"/>
              <a:t>15h-16h30 pour les élèves de T6 et T9</a:t>
            </a:r>
          </a:p>
          <a:p>
            <a:pPr algn="ctr"/>
            <a:r>
              <a:rPr lang="fr-FR" sz="2400" dirty="0"/>
              <a:t>16h30-18h pour les élèves de T7 et T8</a:t>
            </a:r>
          </a:p>
          <a:p>
            <a:pPr algn="ctr"/>
            <a:r>
              <a:rPr lang="fr-FR" sz="2400" dirty="0"/>
              <a:t>18h-19h pour les parents et les élèves qui </a:t>
            </a:r>
            <a:r>
              <a:rPr lang="fr-FR" sz="2400"/>
              <a:t>souhaitent prolonger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423037157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38</Words>
  <Application>Microsoft Office PowerPoint</Application>
  <PresentationFormat>Affichage à l'écran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Lycée Fulbert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PHILIPPE FORTUNE</dc:creator>
  <cp:lastModifiedBy>ELIANA PATRICIA ROGER</cp:lastModifiedBy>
  <cp:revision>2</cp:revision>
  <dcterms:created xsi:type="dcterms:W3CDTF">2018-11-15T10:10:30Z</dcterms:created>
  <dcterms:modified xsi:type="dcterms:W3CDTF">2018-11-21T13:00:58Z</dcterms:modified>
</cp:coreProperties>
</file>